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handoutMasterIdLst>
    <p:handoutMasterId r:id="rId43"/>
  </p:handoutMasterIdLst>
  <p:sldIdLst>
    <p:sldId id="256" r:id="rId2"/>
    <p:sldId id="349" r:id="rId3"/>
    <p:sldId id="488" r:id="rId4"/>
    <p:sldId id="490" r:id="rId5"/>
    <p:sldId id="489" r:id="rId6"/>
    <p:sldId id="491" r:id="rId7"/>
    <p:sldId id="492" r:id="rId8"/>
    <p:sldId id="493" r:id="rId9"/>
    <p:sldId id="494" r:id="rId10"/>
    <p:sldId id="495" r:id="rId11"/>
    <p:sldId id="496" r:id="rId12"/>
    <p:sldId id="497" r:id="rId13"/>
    <p:sldId id="499" r:id="rId14"/>
    <p:sldId id="501" r:id="rId15"/>
    <p:sldId id="502" r:id="rId16"/>
    <p:sldId id="503" r:id="rId17"/>
    <p:sldId id="504" r:id="rId18"/>
    <p:sldId id="506" r:id="rId19"/>
    <p:sldId id="505" r:id="rId20"/>
    <p:sldId id="507" r:id="rId21"/>
    <p:sldId id="500" r:id="rId22"/>
    <p:sldId id="508" r:id="rId23"/>
    <p:sldId id="509" r:id="rId24"/>
    <p:sldId id="510" r:id="rId25"/>
    <p:sldId id="511" r:id="rId26"/>
    <p:sldId id="513" r:id="rId27"/>
    <p:sldId id="512" r:id="rId28"/>
    <p:sldId id="514" r:id="rId29"/>
    <p:sldId id="515" r:id="rId30"/>
    <p:sldId id="516" r:id="rId31"/>
    <p:sldId id="517" r:id="rId32"/>
    <p:sldId id="518" r:id="rId33"/>
    <p:sldId id="519" r:id="rId34"/>
    <p:sldId id="521" r:id="rId35"/>
    <p:sldId id="522" r:id="rId36"/>
    <p:sldId id="520" r:id="rId37"/>
    <p:sldId id="523" r:id="rId38"/>
    <p:sldId id="524" r:id="rId39"/>
    <p:sldId id="396" r:id="rId40"/>
    <p:sldId id="306"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0" autoAdjust="0"/>
    <p:restoredTop sz="97706" autoAdjust="0"/>
  </p:normalViewPr>
  <p:slideViewPr>
    <p:cSldViewPr snapToGrid="0" snapToObjects="1">
      <p:cViewPr varScale="1">
        <p:scale>
          <a:sx n="98" d="100"/>
          <a:sy n="98" d="100"/>
        </p:scale>
        <p:origin x="1164" y="96"/>
      </p:cViewPr>
      <p:guideLst>
        <p:guide orient="horz" pos="2160"/>
        <p:guide pos="2880"/>
      </p:guideLst>
    </p:cSldViewPr>
  </p:slideViewPr>
  <p:outlineViewPr>
    <p:cViewPr>
      <p:scale>
        <a:sx n="33" d="100"/>
        <a:sy n="33" d="100"/>
      </p:scale>
      <p:origin x="0" y="2100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2B7BBCE-00A9-6840-8071-99B9E710F12D}" type="datetimeFigureOut">
              <a:rPr lang="en-US" smtClean="0"/>
              <a:pPr/>
              <a:t>6/20/2023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A5B2964-08AC-3945-B822-ABA3D09E4E69}" type="slidenum">
              <a:rPr lang="en-US" smtClean="0"/>
              <a:pPr/>
              <a:t>‹#›</a:t>
            </a:fld>
            <a:endParaRPr lang="en-US"/>
          </a:p>
        </p:txBody>
      </p:sp>
    </p:spTree>
    <p:extLst>
      <p:ext uri="{BB962C8B-B14F-4D97-AF65-F5344CB8AC3E}">
        <p14:creationId xmlns:p14="http://schemas.microsoft.com/office/powerpoint/2010/main" val="2255407012"/>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in"/>
        </inkml:traceFormat>
        <inkml:channelProperties>
          <inkml:channelProperty channel="X" name="resolution" value="999.99994" units="1/in"/>
          <inkml:channelProperty channel="Y" name="resolution" value="999.99994" units="1/in"/>
          <inkml:channelProperty channel="F" name="resolution" value="1000" units="1/in"/>
        </inkml:channelProperties>
      </inkml:inkSource>
      <inkml:timestamp xml:id="ts0" timeString="2015-07-29T08:21:09.161"/>
    </inkml:context>
    <inkml:brush xml:id="br0">
      <inkml:brushProperty name="width" value="0.05292" units="cm"/>
      <inkml:brushProperty name="height" value="0.05292" units="cm"/>
      <inkml:brushProperty name="color" value="#FF0000"/>
      <inkml:brushProperty name="fitToCurve" value="1"/>
    </inkml:brush>
    <inkml:context xml:id="ctx1">
      <inkml:inkSource xml:id="inkSrc6">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1" timeString="2015-07-29T08:21:19.835"/>
    </inkml:context>
  </inkml:definitions>
  <inkml:trace contextRef="#ctx0" brushRef="#br0">0 14 13</inkml:trace>
  <inkml:trace contextRef="#ctx0" brushRef="#br0" timeOffset="38">4302 1 13,'-4240'-1'2,"4243"1"0</inkml:trace>
  <inkml:trace contextRef="#ctx0" brushRef="#br0" timeOffset="818">757 306 17,'-2'-1'2</inkml:trace>
  <inkml:trace contextRef="#ctx0" brushRef="#br0" timeOffset="1358">984 219 14,'0'0'2</inkml:trace>
  <inkml:trace contextRef="#ctx0" brushRef="#br0" timeOffset="2316">3777 364 13</inkml:trace>
  <inkml:trace contextRef="#ctx0" brushRef="#br0" timeOffset="8942">961 5323 16</inkml:trace>
  <inkml:trace contextRef="#ctx1" brushRef="#br0">804 5997</inkml:trace>
</inkml:ink>
</file>

<file path=ppt/ink/ink10.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in"/>
        </inkml:traceFormat>
        <inkml:channelProperties>
          <inkml:channelProperty channel="X" name="resolution" value="999.99994" units="1/in"/>
          <inkml:channelProperty channel="Y" name="resolution" value="999.99994" units="1/in"/>
          <inkml:channelProperty channel="F" name="resolution" value="1000" units="1/in"/>
        </inkml:channelProperties>
      </inkml:inkSource>
      <inkml:timestamp xml:id="ts0" timeString="2015-07-29T08:26:46.53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0 383 19,'-2'0'3,"2"0"0,0 0-1,0 0 0,4 1 0,0-1 0,3-3-1,1 2 1,2-1-1,3 0 0,1-4 0,3 0 0,-1-1 0,5 0 0,-1-2-1,3-2 0,2 1 0,0 1 1,-2-1-1,-1 1 0,3 0-1,-4 2 0</inkml:trace>
  <inkml:trace contextRef="#ctx0" brushRef="#br0" timeOffset="246">248 0 16,'0'0'3,"0"0"0,0-1 0,0 1-1,0 0 0,2 3 0,-2 1 0,2 3-1,0 2 1,1 2-1,-1 3 1,2 1 0,-2 3-1,2 2 0,0 4 0,0 3 0,0 3-1,3 2 1,-1 2 0,-2-1 0,2 3-1,-2-1 0,2-1 0,-1-2-1,1-1 1,0-3 0,0-3-1,0-3-1</inkml:trace>
</inkml:ink>
</file>

<file path=ppt/ink/ink11.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in"/>
        </inkml:traceFormat>
        <inkml:channelProperties>
          <inkml:channelProperty channel="X" name="resolution" value="999.99994" units="1/in"/>
          <inkml:channelProperty channel="Y" name="resolution" value="999.99994" units="1/in"/>
          <inkml:channelProperty channel="F" name="resolution" value="1000" units="1/in"/>
        </inkml:channelProperties>
      </inkml:inkSource>
      <inkml:timestamp xml:id="ts0" timeString="2015-07-29T08:26:47.1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83 17,'0'0'2,"0"0"0,0 0 1,0 0-2,0 0 1,0 0-1,0-1 1,0 1 0,4-2-1,3-3 0,1 2 0,2-3 0,3 0 0,1 0 0,3-2 0,-1 1 0,3 0 0,-1 0-1,1 1 1,0 0 0,-1 2-1,1 0 0,-3 2 0,-1 1 0,-1 1 0,-1 2 1,-1 2 0,-1 1-1,-3 4 0,-4 1 0,0 3 1,-4 2-1,0 2 1,-4 2 0,-2 3 0,-3 0 0,-1 3-1,0-1 1,-1 3-1,1-1 1,0 0 0,-1 1-1,3 0 0,-2-3 0,2-1 0,1 0 0,1-2 0,2 0 0,2-3 0,0-2-1,2-1 1,2-1 0,2-3 0,2-2 0,3-2 0,-1-1 1,4-3-1,3-2 0,1-2 0,1-2 0,1-1 0,3-2 0,0-1 0,-1-1 0,1 1 0,0 0 0,-1 0 0,-1 1 0,-2 1-1,-3 0 1,-1 0-1,-3 2 1,-2 1 0,0-1-1,-3 1-1,-5 2 1</inkml:trace>
  <inkml:trace contextRef="#ctx0" brushRef="#br0" timeOffset="532">35 346 18,'0'0'3,"-2"0"0,2 1-1,-2-2 0,2 1 0,0 0-1,0 0 0,0 0 0,0 0 0,0 0 0,0 0 0,0 0 0,2 1 0,5-1 0,-1 2 1,4 0-1,0-1 0,5-1-1,1-1 1,3-1 0,4 0-1,0 0 0,1-1 0,1 0 0,2-2 0,0 1 0,-2-1-1,0-1 0</inkml:trace>
</inkml:ink>
</file>

<file path=ppt/ink/ink12.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in"/>
        </inkml:traceFormat>
        <inkml:channelProperties>
          <inkml:channelProperty channel="X" name="resolution" value="999.99994" units="1/in"/>
          <inkml:channelProperty channel="Y" name="resolution" value="999.99994" units="1/in"/>
          <inkml:channelProperty channel="F" name="resolution" value="1000" units="1/in"/>
        </inkml:channelProperties>
      </inkml:inkSource>
      <inkml:timestamp xml:id="ts0" timeString="2015-07-29T08:26:49.9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 39 17,'-2'0'2,"-2"0"1,0 2-1,0-1 0,0 0 0,0-1-1,2 1 0,0-1 0,-1 1 0,3-1 0,0 0 0,3 0 0,3 0 0,0 0-1,4 0 0,3-1 1,3 0 0,3 0-1,4-2 0,3 1 0,1-1 0,4-1 0,2-1 1,3 2-1,1-2 0,2 2 0,0 1 1,3-2-1,-1 2 0,-2 1 0,1-2 0,-1 2 0,-4 0 0,0 1 0,-4 1 0,0-1 0,-4 1 0,-2 0 0,-2 1 0,-7-1 0,1 0 0,-5 1 0,-1 2 0,-5 0 0,0 1 0,-4 2 0,-4 0 0,0 1 1,-4 1-1,-2 3 1,-3-2 0,1 3-1,-5 0 0,1 2 0,-3 1 0,1 1 0,-3 0 1,-1 3 0,1 1-1,-2 1 0,1 1 0,-3 2 0,0 0 0,0 2 1,-1 1 0,1 1-1,0 0 0,0 0 0,1 1 0,-1-1 1,2 0-1,-2-1 0,3-1 0,1-1 0,2-2 0,3-1 0,0-2 0,1-2 0,3-2 0,2 0 0,1-3 0,1 0 0,4-3 0,0 0 0,4-2 0,2-2 0,2-1 0,3-3 0,3-3 0,5 0 0,1-3 0,3-4 0,4-1 0,4-3 0,2 0 0,2-1 0,0-1 0,2 0 0,0 1 0,0-1 0,1 1 0,-3 0 0,-2 2 0,-2 1-1,-3-1 1,-1 3-1,-2 2 0</inkml:trace>
  <inkml:trace contextRef="#ctx0" brushRef="#br0" timeOffset="647">352 532 15,'0'0'2,"0"0"0,0 0 1,0 0-1,2-1 0,4-1-1,1 0 1,1-1-1,2 1 0,0-1 1,5-1-1,1-2 1,1 0-1,6 1 0,0-4 0,3 1 0,1 0 0,4-2-1,0 0-1,0 0 0</inkml:trace>
</inkml:ink>
</file>

<file path=ppt/ink/ink13.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in"/>
        </inkml:traceFormat>
        <inkml:channelProperties>
          <inkml:channelProperty channel="X" name="resolution" value="999.99994" units="1/in"/>
          <inkml:channelProperty channel="Y" name="resolution" value="999.99994" units="1/in"/>
          <inkml:channelProperty channel="F" name="resolution" value="1000" units="1/in"/>
        </inkml:channelProperties>
      </inkml:inkSource>
      <inkml:timestamp xml:id="ts0" timeString="2015-07-29T08:26:51.21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198 1091 15,'-4'0'2,"-2"2"1,-2 0 0,-1 0 0,1 1-1,-2 0 0,-1 0 0,1 1 0,2-1-1,-1 1 0,1-1 1,2 0-1,2-2 0,0 0 0,2 0-1,0 0 0,4 1 1,0-1-1,6-1 1,0 0-1,7-1 1,-1-1-1,5 0 0,4-3 0,-1 0 0,5-1 0,0-1 1,0-1-1,2 0 0,0-2 0,0 2 0,0-1-1,0 1 0,-2-2 0</inkml:trace>
  <inkml:trace contextRef="#ctx0" brushRef="#br0" timeOffset="277">12 1053 19,'-4'0'3,"2"1"0,0-1-1,0 0 0,0 1 0,2-1-1,0-1 0,0 1 0,0-1 0,6-1 1,4-1-1,3-1 0,1-2 0,5-1 0,1-1-1,3-2 0,2 0 1,4-2-1,0 1-1,2-2 1</inkml:trace>
  <inkml:trace contextRef="#ctx0" brushRef="#br0" timeOffset="910">2980 122 16,'-2'0'3,"0"0"-1,0 1 1,0-1-1,2 1 0,2-1 0,2 0-1,2-1 0,2 0 0,5-2-1,1 0 0,3-2 0,1-1 1,5 1 0,2-4 0,2 2 0,2-1-1,2 0 1,0 0-1,2 1 0,2 0 0,2-1 0,1 2 0,-3-1 0,0 1 0,0 2 0,-2-1 1,-2 3-1,-4-1 0,-2 2 0,-4 1 0,-3 1 0,-1 3 0,-5 0 0,-2 2 0,-5 2 0,-3 3 0,-4 2 0,-7 2 1,-1 2-1,-2 3 0,-7 2 0,-2 1 0,-4 2 1,-1 0 0,-3 2 0,0 1 0,-2 0-1,2 1 0,-2-1 0,2 0 1,-2-1-1,4-2 1,0 0-1,2-1 0,2-2 0,3-1 0,1-1 0,5-4 0,-1-1 1,5-1 0,1-1-1,3-1 0,4-2-1,4-1 1,2-2 0,5-1 0,3-1 0,5-4 1,3-1-1,3-4 0,2 1 0,4-3-1,4-1 1,2-2 0,2 0 0,3-3 0,-1 0 0,2 1 0,-1-1 0,-3 2 0,0-1 0,-4 2 0,-2-1 0,-2 3-1,-4 1 1,-4 0-1,-3 1 1,-1 2-1,-5-1 0</inkml:trace>
  <inkml:trace contextRef="#ctx0" brushRef="#br0" timeOffset="1578">2091 1227 16,'-2'0'3,"-3"2"-1,1-1 0,0 0 0,-2 0-1,2 0 0,0-1 0,2 1 0,2-2 0,0 1 0,2-2 0,-2-2 0,6-1 0,4-1 0,1-1-1,3-1 0,0 0 1,5-1 0,2 1 0,2 0 0,1 0 0,5-1 0,0 1 0,4-1 0,5 0 0,1-1-1,4-1 1,5 0 0,6-2-1,4-1 1,8-1 0,4-2-1,5-1 1,5-1-2,7-3 1,6-1 0,6 0 0,3 0 0,1 0-1,5 0 1,1 0 0,3 3 0,-2 1 0,-3 3 1,-1 2-1,-3 1 0,-4 3 1,1 1-1,-3 2 0,-6 1 0,-2 2 0,-4 2 0,-5 1 0,-5 1 0,-5 1 0,-4 0-1,-6 0 0,-6-1 1,-2 1 0,-9-2 0,-4 1 0,-4-1 1,-4 0-1,-4 1 0,-4 0 0,-2 1 0,-3-1 0,-3 0 0,-1 0-1,-3 0 1,-1 0 0,-4-1-1,0 1-1</inkml:trace>
</inkml:ink>
</file>

<file path=ppt/ink/ink14.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in"/>
        </inkml:traceFormat>
        <inkml:channelProperties>
          <inkml:channelProperty channel="X" name="resolution" value="999.99994" units="1/in"/>
          <inkml:channelProperty channel="Y" name="resolution" value="999.99994" units="1/in"/>
          <inkml:channelProperty channel="F" name="resolution" value="1000" units="1/in"/>
        </inkml:channelProperties>
      </inkml:inkSource>
      <inkml:timestamp xml:id="ts0" timeString="2015-07-29T08:26:54.2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64 15,'2'-3'3,"0"-1"0,4-2-1,0-1 0,5-1-1,-1 0 1,2-1-1,1 1 0,1 2 0,1 2 0,-1 3 0,3 1 0,-1 3 0,1 4 0,-3 4 0,3 1 0,-3 6-1,-1 0 0,-1 3 0,-4 3 1,1 0 0,-5 3-1,0 0 0,-2-1 0,-2 1 0,0 0 0,-4 1 0,0-2 0,-3 1 0,-1-2 0,0-2 1,0-2-1,-3-1 1,1-3 0,2-1-1,-1-3 0,1-3 0,2-1 0,0-5 0,2-1 0,2-7 0,2-3 0,0-4 0,4-3 0,0-4 0,2-3-1,2-1 1,3-2 0,-1-2-1,2-2 1,3 0 0,-3 0-1,3 2 1,-1 0 0,1 2 0,-1 0 0,-1 3 0,-3 3 0,0 2 0,1 2 0,-5 2 0,0 3 0,-2 2 0,-2 2 0,-2 3 0,0 2 0,-2 3 1,0 3 0,0 2 0,-2 4 0,-2 2 0,2 2 0,-3 1-1,3 2 1,0 1 0,0 0-1,4-1 0,0 1 0,2 0 0,2-3 0,4 2 0,3-2 0,1 0 0,5-3 0,1-2 0,3-1 0,6-3 0,2-2-1,0-3 0,2-2 0</inkml:trace>
</inkml:ink>
</file>

<file path=ppt/ink/ink15.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in"/>
        </inkml:traceFormat>
        <inkml:channelProperties>
          <inkml:channelProperty channel="X" name="resolution" value="999.99994" units="1/in"/>
          <inkml:channelProperty channel="Y" name="resolution" value="999.99994" units="1/in"/>
          <inkml:channelProperty channel="F" name="resolution" value="1000" units="1/in"/>
        </inkml:channelProperties>
      </inkml:inkSource>
      <inkml:timestamp xml:id="ts0" timeString="2015-07-29T08:26:54.81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4 295 17,'-2'0'3,"2"2"0,-2-2 0,2 1-1,0 1 0,2-1-1,0 2 1,2-2 0,2 0 0,2-1 0,1 0 0,3-1-1,3-2 0,3-1 0,3-2 0,2-3-1,3-2 0,3-1 0,0 0 0,0-2-1,2-1 0,0 0 0,-2-1 0</inkml:trace>
  <inkml:trace contextRef="#ctx0" brushRef="#br0" timeOffset="284">299 0 16,'-2'0'3,"0"0"0,0 0 0,2 0-1,-2 1 0,2-1 0,0 0 0,0 1 0,0 1 0,0 2-1,2 3 0,0 2 0,2 3 1,1 3-1,-1 3 0,2 1 0,2 2-1,1 3 1,-1 1-1,2 2 0,0 0 1,3 1-1,-1 1 0,1-1 0,-1-1 0,1 1-1,-1-1-1</inkml:trace>
  <inkml:trace contextRef="#ctx0" brushRef="#br0" timeOffset="3569">299 266 14,'0'-1'2,"0"0"1,0 0-1,3 0 0,1-1 0,0 1-1,2 0 1,0-1-1,3 0 0,-1-2 0,2 1 0,3-2 0,-1-2 0,2 0 0,3-1-1,2-2 0,-1-1 1,1 0-1,1 1 1,1-2-1,0 2 1,0 1-1,-1-1 1,1 1-1,-2 1 0,-3 1 0,1 1 0,-1 0 0,-1 0 0,-3 2 0</inkml:trace>
</inkml:ink>
</file>

<file path=ppt/ink/ink16.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in"/>
        </inkml:traceFormat>
        <inkml:channelProperties>
          <inkml:channelProperty channel="X" name="resolution" value="999.99994" units="1/in"/>
          <inkml:channelProperty channel="Y" name="resolution" value="999.99994" units="1/in"/>
          <inkml:channelProperty channel="F" name="resolution" value="1000" units="1/in"/>
        </inkml:channelProperties>
      </inkml:inkSource>
      <inkml:timestamp xml:id="ts0" timeString="2015-07-29T08:26:55.66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236 129 14,'0'1'3,"0"4"0,-2 3 0,0 4 0,0 2-1,-2 3 1,2 4 0,0 3-1,-2 4 0,-1 1 0,1 4-1,0 1 1,0 1-2,2 1 1,-2 1 0,2 0-1,0 1 1,0 2-1,0-2 1,-1 1 0,1-1-1,0-2 1,0-1-1,0 0 0,2-4 0,-2-3-1,0-3 0,0-3 0,2-3-1</inkml:trace>
  <inkml:trace contextRef="#ctx0" brushRef="#br0" timeOffset="272">0 337 16,'0'-1'3,"0"0"-1,2 0 1,3 1-1,1 0 0,2 1-1,2 1 1,1 4 0,1 0-1,3 2 0,-1 1 0,3 4 0,1 1 0,3 1 0,0 1 0,-1 3-1,3-1 0,0-1 0,-2 0-1</inkml:trace>
  <inkml:trace contextRef="#ctx0" brushRef="#br0" timeOffset="716">604 608 17,'0'0'4,"0"0"-1,0 0 0,2-1-1,3-1 0,5-3-1,2 0 0,3-2 1,1 0 0,5-2-1,-2 0 0,3-2 0,1 2 0,0-1 0,4-1-1,-2 1 1,-1 0-1,1 1 0,0 0 0,-2 1 0,0 1 0,-3 0-1,1 1 0,-5 0 0</inkml:trace>
  <inkml:trace contextRef="#ctx0" brushRef="#br0" timeOffset="970">875 228 17,'0'0'3,"0"0"-1,0 0 1,0 2-1,0 4 0,2 1 0,2 4 0,-1 0 0,1 4-1,0 3 0,0 2 1,2 0-1,0 4 0,1 1 1,-1 2-1,0 2 0,0-1-1,0 2 0,1-1 1,-1 0-1,2 0 0,-2-2 0,3-1 0,-3-1-1,-2-3 0,2-2 0,-2-1 0</inkml:trace>
  <inkml:trace contextRef="#ctx0" brushRef="#br0" timeOffset="1442">1223 100 19,'-2'0'3,"0"1"-1,0-1 1,-1 0-1,1 1 0,2 1 0,0-4-1,0 2 1,0 0 0,2 0-1,5-1 0,-1-1-1,4-2 1,3 1-1,1-2 1,3-2 0,1 0 0,3 0-1,2-1 0,1 1 0,1-1 1,2 1-1,-2 1 0,0 0 0,0 1 0,-3 0 0,1 2 0,-2-1 0,0 1 0,-3 1 0,-1 2 0,-1 0 0,-3 2 0,-3 1 0,0 1 0,-3 1 0,-3 2 0,-2 3 0,-2 1 0,-2 2 0,-2 1 0,-1 3 0,-3 1 0,-2 2 0,-3 3 0,-1 0 1,-1 2 0,-1 1 0,-3 1 0,3 0 0,1-2-1,-1 1 1,1-2-1,3 2 0,1-3 0,1 0 0,2 0 0,2-2 0,1-1 0,3-1 1,0-2-1,2-1 0,0-2 0,4-2 1,3-1-1,1-2 0,2-3 0,3-1 0,1-4 0,1-1 0,1-3-1,3 0 0,-1-2 1,1-1 0,-2-2 0,1-1-1,1 1 0,-1-1 0,-1-1 1,-3 2-1,1 0 0,-3 0 0,-1 2 0,-3-1 0,-2 1 0,0 0 0</inkml:trace>
</inkml:ink>
</file>

<file path=ppt/ink/ink1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15-07-29T08:29:17.8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0 633,'0'0,"0"0,0 25,25-25,0 0,0 0,-25 25,25-25,-25 0,24 0,-24 0,25 0,0 0,25 24,-1-24,-24 0,0 0,-25 0,25 0,-25 0,49 0,-49 0,25 0,-25 0,25 0,24 0,-49 0,25 0,0 0,-25 0,25 0,-25 0,25 0,0 0,-1 0,-24 0,25 0,0 0,0 0,24 0,-49 0,25 0,0 0,0 0,0 0,-25 0,49 0,-49 0,25 0,-25 0,25 0,24 0,-24 0,25 0,-25 0,-1 0,1 0,25 0,-25 0,24 0,-24 0,0 0,0 0,-1 0,1 0,25 0,-50 0,25 0,49 0,-74 0,25 0,0 0,0 0,-1 0,26 0,-50 0,50 0,-26 0,1 0,25 0,-25 0,-25 0,49 0,-24 0,0 0,-25 0,25 0,-1 0,1-24,0 24,0 0,-25 0,25 0,-25 0,49 0,-24 0,-25-25,25 25,0 0,-25 0,24 0,-24 0,25 0,0 0,0 0,-25 0,25 0,-25-25,24 25,-24 0,25 0,-25 0,25 0,-25-25,0 25,25 0,0 0,-25 0,24 0,1 0,0-25,0 25,0 0,0 0,-25 0,24 0,1 0,0 0,-25 0,25 0,0 0,-25 0,24 0,-24 0,50 0,-50-49</inkml:trace>
  <inkml:trace contextRef="#ctx0" brushRef="#br0" timeOffset="6263">3324 1402,'25'0,"-25"0,50 0,-50 0,49 0,-24 0,-25 0,25 0,0 0,-1 0,-24 0,25 0,-25 0,50 0,-50 0,25 0,0 0,24 0,-24 0,49 0,-74-50,50 50,-25 0,0 0,-1 0,-24 0,50 0,-50 0,50 0,-26 0,-24 0,50 0,-25 0,0 0,24 0,1 0,-25 0,-1 0,1 0,0 0,25 0,-1 0,-24 0,25 0,-26 0,1 0,0 0,25 0,-26 0,1 0,25 0,49 0,-74 0,49 0,-49 0,25 0,-25 0,49 0,-49 0,0 0,-1 0,1 0,25 0,-25 0,24 0,1 0,-25 0,24 0,-49 0,50 0,-1 0,1 0,-25 0,49 0,-49 0,25 0,-1 0,-49 0,50 0,-25 0,0 0,-1 0,-24 0,50 0,-50 0,25 0,0 0,-1 0,-24 0,25 0,25 0,-50 0,49 0,-24 0,0 0</inkml:trace>
  <inkml:trace contextRef="#ctx0" brushRef="#br0" timeOffset="14871">4937 583,'0'-24,"0"24,0-25,0 0,0 0,0 25,0-25,0 0,0 1,0-1,0 0,0 25,-25-25,25 0,0 1,-25 24,0-25,25 0,-25-25,1 50,24-24,-50-1,0 0,50 25,-49-25,49 0,-25 25,0 0,25-24,-25 24,25 0,-25 0,1-25,-1 25,25 0,-50 0,25 0,1 0,-1 0,0 0,-25 0,26 0,-1 0,0 0,0 0,-24 0,24 0,0 0,-25 0,26 0,-1 0,0 0,0 0,25 0,-49 0,-1 25,50-25,-25 0,25 0,-49 24,49-24,-25 0,25 0,-50 0,1 25,24-25,0 0,25 25,-50-25,50 0,-25 25,25-25,-49 25,49-25,-25 0,-25 0,50 49,-49-49,24 0,0 0,0 0</inkml:trace>
  <inkml:trace contextRef="#ctx0" brushRef="#br0" timeOffset="16144">3324 137,'0'0,"-25"0,1 0,-1 0,-25 0,50 0,-25 25,-24-25,24 24,25 1,-50 25,50-50,-24 0,24 0,0 25,-25-25,0 0,25 49,0-49,0 25,0-25,0 50,0-26,0 1,0-25,25 0,-25 25,25-25,-25 0,49 0,26 0,-75 0,24 0,1 0,25 25,-25-25,24 0,-24 25,49-25,1 0,-1 0,1 0,-1 0,-24 0,-25 0,24 0,1 0,-50-25,0 25,25 0</inkml:trace>
</inkml:ink>
</file>

<file path=ppt/ink/ink1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15-07-29T08:32:32.6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1639491 1619696</inkml:trace>
  <inkml:trace contextRef="#ctx0" brushRef="#br0" timeOffset="11880">0 0</inkml:trace>
  <inkml:trace contextRef="#ctx0" brushRef="#br0" timeOffset="37064">1635572 1615752</inkml:trace>
  <inkml:trace contextRef="#ctx0" brushRef="#br0" timeOffset="38336">1635745 1619672,'0'0,"0"0</inkml:trace>
</inkml:ink>
</file>

<file path=ppt/ink/ink1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15-07-29T08:31:10.9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3,'0'0,"0"0,0 0,24 0,1 0,-25 25,0-25,25 0,0 0,-25 0,49 0,-24 0,-25 0,25 0,-25 0,0 0,25 0,-25-25,0 25,0 0,-25 0,0 0,25 0,-25 0,25 0,-49 0,49 0,0 0,0 0,0 25,0 0,0-25,0 25,0-25,0 0,0 0,25 0,-25 0,24 0,-24 0,25 0,-25 0,0 0,0-50,25 50,-25 0,0-25,0 25,0 0,-25 0,25 0,-25 0,25 0,-49 0,49 0,-25 25,25-25,0 25,0 0,0-25,0 0,0 0,25 0,0 0,-25 0,24 0,-24 0,25 0,-25 0,0 0,0-25,0 25,0-25,0 25,0 0,0 0,0 0,-25 0,25 0,0 0,-49 0,49 0,0 0</inkml:trace>
</inkml:ink>
</file>

<file path=ppt/ink/ink2.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in"/>
        </inkml:traceFormat>
        <inkml:channelProperties>
          <inkml:channelProperty channel="X" name="resolution" value="999.99994" units="1/in"/>
          <inkml:channelProperty channel="Y" name="resolution" value="999.99994" units="1/in"/>
          <inkml:channelProperty channel="F" name="resolution" value="1000" units="1/in"/>
        </inkml:channelProperties>
      </inkml:inkSource>
      <inkml:timestamp xml:id="ts0" timeString="2015-07-29T08:21:09.3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844 1 13,'0'0'3,"2"-1"-1,2 1 0</inkml:trace>
  <inkml:trace contextRef="#ctx0" brushRef="#br0" timeOffset="1300">1419 300 14,'0'0'2,"0"0"1,0 0-1,0 0-1,0 0 1,0 0-1,0 0 0,0 0 0,-2 0 0,2 0 0,-4 0 0,0 0-1,0-1 0,2 0 0,-3 1 1,1 0 0,2 0 0,-2-2-1,0 1 0,0-1 0,0 2 1,0 0-1,-3-1 0,3 0 0,-2-1 1,2 0-1,-2 1 0,-1 0 0,1-1 0,-2 0 0,2 2 0,-3-1 0,-1 1 0,0 0 0,-1 1 0,-1-1 0,0 0 0,-3 0 0,-1 2 0,-1-2 0,3 2 0,-3-1 0,1-1 1,1 0-1,-2 1 0,3 0 0,0-1 1,-1-1-1,1 2 1,-1-1-2,1-1 1,-1 2 0,1 0 0,1-2 0,1 2 0,-1-2 0,1 1 0,2 0 0,-3 0 0,3-1 0,0 1 1,3 0-2,-3-1 1,2 0 0,-3 0 0,1 0 0,2-2 0,0 0 1,-3 0-1,1 1 0,0 1 0,1-1 0,-1 0 0,0 1 0,-3 0 0,3 1 0,-3 0-1,3-1 1,-2 1 0,1 0 1,-1 0-1,2 0 0,-3-1 0,3 0 0,-3 2 0,3-1-1,0 1 1,-1-1 0,1 1 0,0-1 0,1 0 0,-1 1 1,0-1-2,-1 1 1,3 1 0,0-1 0,-2-1 1,1 1-1,-1-1 0,2 1 0,-3 0-1,1 0 1,0 1 0,1-2 1,-1 1-1,0 1 0,-1-1 0,3 2 0,0-2-1,0 0 1,-3 1 0,3-1 0,0 2 0,-3-1 0,3 0-1,-2 1 1,-1-1 0,1 0 0,2 2 0,-3-2 0,3 0 0,2 2 0,-2-2 0,-1 1 0,1 0 0,2-1 0,-2 2-1,1-2 1,1-1 0,0 3 0,-2-2 0,2 0 0,-3 2 0,3 1 0</inkml:trace>
  <inkml:trace contextRef="#ctx0" brushRef="#br0" timeOffset="1916">135 400 15,'0'0'3,"-2"0"-1,-2 1 0,1 0-1,-1 0 1,0 2-1,-2-2 0,2 0 0,-2 0 0,2 2 0,-3-1-1,3 1 0,-2 0 1,2-1 0,-2 0-1,2 0 1,-3 0-1,3 0 0,-2-1 0,2 3 0,-2-2 0,1 0 0,1 0 0,0 0 0,0-1 0,2 1 0,-2 0 0,2-1 0,-2 0 0,2 0 0,0-1 0,2 0 0,-3 1 0,1-1 0,0-1 0</inkml:trace>
</inkml:ink>
</file>

<file path=ppt/ink/ink2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15-07-29T08:31:17.2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124 126,'0'0,"0"0,0 0,0-50,0 50,0-25,0 25,0-25,0 1,0 24,-25 0,0 0,25 0,-25 0,1 0,-1 0,25 0,0 24,0-24,0 25,25 25,-25-25,0-25,0 0,49 0,-49 0,50 0,-50 0,25 0,-25 0,0 0,0-25,0 25,0-25,0 25,0-25,0 0,0 25,0 0,0 0,0 0,-25 0,0 0,25 0,-25 0,0 0,25 0,0 25,0-25,0 25,0-25,25 0,-25 0,25 0,0 0,0 0,-25 0</inkml:trace>
</inkml:ink>
</file>

<file path=ppt/ink/ink2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15-07-29T08:31:28.32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0,'0'0,"0"25,0-25,0 25,0-25,0 24,0-24,0 50,25-25,0-25,-25 25,0-25,0 24,25-24,-25 25,0 0,0 0,0-25,0 25,0-1,0-24,0 25,25-25,-25 50,24-50,-24 25,0-1,0 1,0 0,0-25,25 25,-25 0,0 0,0-25,25 24,0-24,-25 25,0 0,25 0,-25 0,25-25,-25 0,49 0,-49 24,25 1,-25-25,0 25,50-25,-50 25,0 0,24-25,-24 24,50-24,-50 25,0 0,25 0,-25-25,0 0,0 49,25-49,-1 0,1 50,-25-50,0 0,25 25,-25 0,0-1,25-24,-25 0,0 25,25 50,-1-75,-24 24,25 1,0-25,-25 25,25-25,-25 50,0-26,25 1,-1 25,-24-1,50 1,-25-25,-25 0,25 0,-25-1,24-24,-24 50,0-25,25 24,-25-24,25 0,-25-25,25 25,-25 0,25 24,-25-49,24 25,-24 0,0 0,0-25,50 49,-50 1,0-50,25 25,-25-25,25 49,-25-24,0 0,24 24,1 1,-25-50,0 25,0 0,0-1,50 1,-50 0,0 0,25 0,0-25,-25 24,24 1,-24 25,0-25,25-1,-25-24,0 25,25 25,-25-25,0-25,25 25,-25-25,0 24,0 1,0 0,49-25,-49 25,0 0,0-1,0-24,0 25,0 0,0 0,25 0,0-1,-25 1,0-25,25 25,-25 0,0-25,0 25,25-1,-25-24,0 25,0 0,0 0,24-25,-24 0,0 25,25 24,0-49,-25 50,0-50,25 25,-25-25,25 24,-1 1,-24-25,0 25,0-25,0 25,0 0,0-25,25 0,-25 24,0 1,25-25,-25 25,0 0,25 0,-25-1,0-24,0 25,49-25,-49 25,0-25,0 0,25 25,-25-25,0 0,0 25,25 0,0-25,-25 24,49-24,-49 0,0 25,25 0,-25-25,0 25,0-25,25 0,0 0,-25 25,0-25,0 24</inkml:trace>
</inkml:ink>
</file>

<file path=ppt/ink/ink2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15-07-29T08:31:45.0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0 149,'0'0,"25"0,0 0,0 0,-25-25,25 25,-25 0,24 0,-24 0,0-25,0 0,0 1,0 24,0-25,0 25,0-25,0 25,0 0,0 0,-24 0,24 0,0 0,-25 25,25-25,0 25,0-1,-25 1,25-25,-25 0,25 25,0 0,0-25,0 25,0-25,0 24,0-24,0 25,25-25,-25 0,25 0,0 0,-25 0,24 0,-24 0,0-25,25 25,-25 0,0-24,0 24,25 0,-25-25,0 0,0 0,0 25,0-25,0 25,0 0,-25 0,25 0,-25 0</inkml:trace>
</inkml:ink>
</file>

<file path=ppt/ink/ink2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15-07-29T08:31:57.0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1769 0,'0'0,"0"0,0 0,0 0,0 24,-24-24,24 0,0 25,-25-25,25 0,0 25,0-25,0 25,-25-25,25 25,0-25,0 24,-25-24,0 0,25 50,0-50,0 0,0 25,-24-25,24 0,0 49,-25-49,25 0,0 0,0 25,-25-25,25 50,-25-50,25 0,0 25,-25-25,25 24,0 1,-24-25,24 25,-25-25,25 25,0 0,0-25,0 25,0-25,-25 0,0 24,25 1,0-25,0 25,0-25,0 25,-25-25,25 25,0-25,0 24,0-24,0 25,0 0,0 0,-24-25,24 25,0-1,0 1,0-25,0 0,-25 50,25-50,0 25,-25-25,25 24,0 1,0 0,-25-25,25 25,0 0,0-25,0 24,0 1,0-25,0 25,-25-25,1 25,24-25,0 25,0-1,-25-24,25 50,0-25,0-25,0 0,0 25,-25-25,25 0,0 24,0 1,-25-25,25 0,0 25,0 0,-49-25,49 25,0-25,0 24,-25-24,25 50,0-50,0 0,0 25,-25-25,25 25,0 0,0-25,-25 0,25 24,0-24,-25 25,25 0,0-25,0 0,0 25,-24 0,24-25,0 0,0 49,-25-49,25 25,0-25,-25 25,25 0,0-25,0 0,-25 24,25-24,-25 25,1 0,24-25,0 0,0 25,-25-25,25 25,0-25,0 24,-25-24,25 50,0-50,-25 0,25 25,0-25,-25 0,25 25,0-25,0 49,-25-49,25 25,0-25,-24 0,24 25,0 0,0-25,0 24,-25-24,25 25,0 0,-50-25,50 25,0-25,0 0,0 25,-25-1,25 1,0-25,0 25,0 0,-24-25,24 25,0-25,0 24,0 26,-25-50,0 25,25 0,0-25,0 24,0 1,0-25,0 25,0-25,0 25,0-25,-25 0,25 25,0 0,0 24,0-49,-25 25,25-25,0 25,-24-25,24 25,0-1,0-24,0 25,0 0,0 0,-25 0,25-1,0 1,0 0,-50-25,50 25,0-25,0 25,-25-25,25 24,0 1,0-25,-24 25,24-25,0 25,-25 0,25-1,0 26,0-50,-25 25,25 0,0-25,0 24,0-24,-25 0,25 25,0-25,-25 0,25 25,0 0,0-25,-24 25,24-25,0 49,0-49,-25 25,25 0,-25-25,25 25,-25-25,25 24,0-24,0 25,0 0,-25-25,25 25,0 0,-24-25,24 25,0-25,0 24,0 1,-25 0,25-25,0 25,0-25,-25 25,25-1,-25-24,25 0,0 25,0-25,0 25,0-25,-25 0,25 50,0-50</inkml:trace>
</inkml:ink>
</file>

<file path=ppt/ink/ink2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15-07-29T08:32:11.8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0 155,'0'-24,"25"24,-25 0,25 0,0 0,-25 0,25 0,-25 0,24 0,-24 0,25 0,0 0,-25 0,25 0,-25 0,25 0,24 0,-24 0,0 0,-25-50,0 50,25 0,-1 0,-24 0,25 0,-25 0,0 0,25 0,-25 0,25 0,0 0,-25 0,24 0,1 0,0 0,-25 0,25 0,-25 0,25 0,-25 0,24 0,1 0,-25 0,25 0,0 0,0 0,-25 0,25 0,24 0,-49 0,25 0,0 0,0 0,-25 0,49 0,-49 0,25 0,-25 0,25 0,-25 0,49 0,-24 0,0 0,-25 0,25 0,0 0,-1-25,-24 25,25 0,-25 0,25 0,0 0,-25 0,25 0,24 0,-49 0,25 0,0 0,0 0,-25 0,24 0,1 0,0 0,0 0,-25 0,49 0,1 0,-50 0,25 0,0 0,-1 0,26 0,-25 0,-25 0,25 0,0 0,24 0,-24 0,-25 0,25 0,-25 0,25 0,-1 0,1 0,0 0,0 0,0 0,-1 0,1 0,0 0,0 0,-25 0,25 0,-25 0,24 0,-24 0,50 0,-50 0,50 0,-26 0,26 0,-50-25,25 25,0 0,-25-24,24 24,1 0,-25 0,25 0,0 0,0 0,-1 0,1 0,25 0,-25 0,-1 0,1 0,0 0,0 0,0 0,-1 0,1 0,-25 0,25 0,0 0,0 0,-25 0,25 0,-25 0,49 0,-49 0,25 0,-25 0,25 0,0 0,-25 0,24 0,-24 0,25 0,0 0,0 0,-25 0,25 0,-25 0,24 0,1 0,-25 0,25 0,-25 0,25 0,0 0,-25 0,24 0,-24 0,25 0,25 0,-50 0,25 0,-1 0,1 0,-25 0,25 0,0 0,-25 0,25 0,-25 0,24 0,-24 0,25 0,0 0,0 0,-25 24,0-24,25 0,-1 0,1 0,-25 0,25 0</inkml:trace>
</inkml:ink>
</file>

<file path=ppt/ink/ink2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15-07-29T08:32:28.1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620 0,'-25'0,"25"25,-25-25,1 24,24 1,-25-25,25 0,-50 25,50 0,-49-25,49 49,-100-24,76 25,-26-25,0 49,26-49,-51 24,50-49,-24 50,24-50</inkml:trace>
</inkml:ink>
</file>

<file path=ppt/ink/ink2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15-07-29T08:32:29.13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1414 3,'-25'0,"25"0,-25 0,1 0,-1 0,0 0,-25 0,26 25,-1 0,-50-25,75 0,-49 24,-1 1,25 0,-49 49,-25-49,24 50,26-51,-1 26,-24-25,-26 49,51 1,-50-50,49-1,50 1,-50 0,26 0,24-25,-25 25,-25-25,50 24,0-24,-25 25,1 0,24 25,-25-50,25 24,-25 1,25-25,-25 0,25 25</inkml:trace>
</inkml:ink>
</file>

<file path=ppt/ink/ink2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15-07-29T08:32:30.3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1538 0,'0'0,"0"0,-25 0,25 0,-25 0,-74 0,74 25,-24 25,-50-26,49 76,-74-51,74-24,26-25,-26 50,-24-26,74 1,-50-25,25 25,25 0,-25-25,-49 49,74-24,-75 0,26 0,-26 0,51-1,-51 1,75-25,0 25,-25 0,1-25,-1 25,25-25,-50 0,50 24,0-24,0 25,-25-25,25 0,-24 50,-1-1,0-49,0 0,25 25,-49-25,49 0,-25 50,25-50,0 0,-50 50,50-50</inkml:trace>
</inkml:ink>
</file>

<file path=ppt/ink/ink2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15-07-29T08:33:13.2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118 0,'0'25,"0"0,0 0,0-25,0 25,0-1,0 26,0 0,0-26,0 1,0 0,0 25,0-1,0-24,0 49,0-24,0-25,0 24,0 1,0 0,0 24,0-49,0 24,0-24,0 25,0-25,0-1,0-24,0 25,0 25,0-25,0-25,0 25,0-1,0 1,0 0,0 0,0 0,0-25,0 24,0-24,0 50,0-50,0 25,0 0,0-1,0 26,0-50,0 50,0-26,0 1,0 0,0 25,0-26,-24 1,24 0,0 0,0 24,-50 1,50 0,0-26,0 1,0 25,0-25,0-1,0 1,0 0,0 25,0-1,0-24,0 0,0 0,0 0,0-25,0 24,0 26,0-25,0 24,0 1,0-25,0 0,0-1,0 1,0 0,0 0,0 0,0-1,0 26,0-50,0 50,0-26,0 1,0 0,0 25,0-26,0 26,0-25,0-25,0 25,0-1,0-24,0 25,0 25,0-50,25 49,-25-49,0 50,0-25,0-25,0 50,0-50,0 24,0 26,0-50,0 50,0-50,0 24,0-24,0 50,25-50,-25 50,0-50,0 24,0 1,0 0,0-25,0 25,0 0,0-1,24-24,-24 25,0-25,0 50,0-50,0 25,25-25,-25 0,0 24,0-24,0 25,0 0,0-25,0 25,0-25,0 25,0-1,0-24,0 25</inkml:trace>
</inkml:ink>
</file>

<file path=ppt/ink/ink2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15-07-29T08:36:45.28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inkml:trace>
  <inkml:trace contextRef="#ctx0" brushRef="#br0" timeOffset="1526">471 8260</inkml:trace>
  <inkml:trace contextRef="#ctx0" brushRef="#br0" timeOffset="2894">6300 5457</inkml:trace>
</inkml:ink>
</file>

<file path=ppt/ink/ink3.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in"/>
        </inkml:traceFormat>
        <inkml:channelProperties>
          <inkml:channelProperty channel="X" name="resolution" value="999.99994" units="1/in"/>
          <inkml:channelProperty channel="Y" name="resolution" value="999.99994" units="1/in"/>
          <inkml:channelProperty channel="F" name="resolution" value="1000" units="1/in"/>
        </inkml:channelProperties>
      </inkml:inkSource>
      <inkml:timestamp xml:id="ts0" timeString="2015-07-29T08:21:17.3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1351 13,'0'-2'2,"2"1"0,-2-2 0,2 1 0,-2-1 0,2-2-1,0 0 0,2 1 0,-2-2 0,3-1 0,-1 0 0,0 0 0</inkml:trace>
  <inkml:trace contextRef="#ctx0" brushRef="#br0" timeOffset="80">110 1190 14,'2'-3'3,"-2"-1"-1,4-1 0,0-2 0,2 0 0,2-1-1,-1-3 0,1 2 0,2-3 0,1 1 1,-1-2-1,0-1 0,1 0-1,-1 0 1,2-1 0,1 0-1,-1 0 0,1 0 0,-3-2 0,2 1 0,-1-1 0,1 0 0,-2 1 1,135-498-1,-141 466 1,7-13-1,-7 36 1,2-9-1,-4 22 0,8-47-1,-3 7 0,1 13 1,-2-3 0,0 13-1</inkml:trace>
</inkml:ink>
</file>

<file path=ppt/ink/ink3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15-07-29T08:36:31.7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75 397,'0'24,"0"1,0 0,0 0,0 0,0 49,0-49,25 0,-25 49,0-24,25-1,-25-24,0 25,0 24,0-24,0-1,0 1,0 24,0 1,0-50,0 49,0-24,0 49,0-25,0 1,0-26,0 26,0-1,0-24,0-1,0 1,0-1,0-24,0 75,0-100,50 49,-50 26,0-26,0 26,49-26,-49-24,0 25,0-26,0 26,25-25,0 24,-25 26,0-26,0-24,25 50,-25-1,0 25,24-24,-24 24,0-25,25 1,0-26,-25 26,25-50,-25 49,0-49,25 74,-1-49,1 24,-25-24,0-1,0 26,50-1,-50 0,0 1,0 49,25-50,-25 26,0-51,0 26,24-1,-24 0,0-49,0 25,0 24,0-49,0 25,0-50,0 49,0-24,0-25,0 50,0-26,0 1,0 25,0-25,0 0,0-1,0 26,0-25,0 0,0 49,0-24,0-26,0 26,0 0,0 49,0-25,0-24,0-1,0 26,0-26,0 1,0 24,0-49,0 25,0-25,0 49,0-49,0 49,0-24,0 24,0-24,0 24,0 26,0-51,0 1,0-1,0-24,0 50,0-26,0-24,0 25,0-1,0 1,25 49,-25-49,25-1,-25 1,0-25,0 0,0 24,0-24,0 0,0 0,0-1,0 1,0 25,0-25,25-1,-25 26,0-25,0 0,0-1,0-24,0 25,0 0,0-25,0 25,0 0,0-1,0-24,0 25,0-25,0 50,0-25,0-1,0 1,0-25,0 25,0-25,25 0,24-25,75-49,-74 49,-1 25,1-25,0-24,49 24,25 0,-25-25,-24 26,-1-26,-49 50,24 0,-49-25,50 0,-25-24,0 49,-1-25,1 0,50 25,-26-25,-24 1,0-26,24 25,51 0,-76-49,26 74,0-50,-26 26,51-26,-25 0,-26 25,76-24,-76 24,26-25,-25 1,0 24,-1 0,1 0,0 1,0 24,0-50,24 50,-49 0,25-25,25-24,-26 24,26 0,0 0,-26 0,1 25,25-24,-1-1,26 0,-26 0,-24 0,50 1,-1-1,-24-25,-1 25,1 25,0-24,24 24,-24-25,24 25,-24 0,24-25,0 0,-49 25,50-25,-1 1,25 24,-49 0,24-50,-24 50,24-25,1 0,-1 25,-24-74,24 74,-49-50,25 50,-1-25,26 25,-26 0,-24-24,25-1,-26 25,51-75,-50 51,49 24,-24-75,-1 75,-24 0,50-49,-75 49,24-25,51 25,-26 0,-24 0,25-25,-1 25,-24-25,50 0,-1 1,-74-1,25 0,-25 0,49-24,26 49,-50-25,49 25,-74 0,25-50,0 50,-1 0,1-25,0 1,-25 24,25-25,-25 25,25 0,-25-25,0 25,0-25,0 0,-50-24,25-1,-24 25,24-24,-25 24,-24-25,24 25,1-24,-51-26,-48 1,98 24,-49-24,49 24,-24 1,24-1,25 25,-49-24,49-1,-25 25,-24 1,24-26,26 0,-1 1,-74-1,99 25,-50-24,25 24,-24 0,-26-25,75 50,-49-49,-1-1,25 25,-24-24,24 24,-74-49,49 49,0-25,26 50,-26-74,-25 24,-24 1,25-1,49 50,-25-25,1 0,-1-24,-24-26,24 26,25-26,1 51,-26-51,-49 50,0-74,49 74,25-24,-49 24,-1-25,1-24,-1 49,1-25,49-24,-24 24,24 1,-25 24,1 0,-26 0,50-49,-74 24,74-24,-49 24,0 1,-1-26,50 26,1-51,-26 51,-25-1,26 1,24-1,-25 25,26-24,-51-1,50 0,-24 1,49 24,-75-25,51 1,-1 49,0-50,-25 25,26-49,-26 74,25-50,-49 26,24-26,50 50,0-25,-49-24,49 24,-25-25,0 25,0-24,0 24,1-25,-26 50,0-25,26 1,-1-26,-25 25,50 25,-50-25,26 1,-1-1,0 25,-25-25,26-25,-1 50,-25 0,50-24,0 24,0-50,-49 50,49-25,-25 0,25 1,-25 24,0-50,0 50,-24-50,49 50,-25-24,0-51,0 75,1-25,-1 1,25 24,-25 0,25-25,-25 25,25 0,-25-25,25 0,0 25,-24 0,24-25,-50 25,25 0,25 0,-25 0,25 0,-24-24,-1 24,0 0,0 0,25-25,-25 25,1-25,24 25,-25 0,0-50,0 50,25 0,0-25,0 25,-25-24,25 24,0 0,-25 49,25-24,0 0,0 0,0 24,0-24,-24 25,24-25,0 49,0-74,0 25,0-25,-25 49,25-49,0 25,0-25,0 50,0-50,0 25,0-25,0 24,0 1,0 0,0-25,0 25</inkml:trace>
</inkml:ink>
</file>

<file path=ppt/ink/ink3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15-07-29T08:38:09.0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56,'0'0,"24"0,51 0,-1 0,25 0,75 0,-25 0,25 0,24 0,0 0,26-49,-100 49,49 0,-123 0,24 0,-49 0,-25 0,25 0,0 0,0 0</inkml:trace>
</inkml:ink>
</file>

<file path=ppt/ink/ink3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15-07-29T08:39:31.5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5209 5184</inkml:trace>
  <inkml:trace contextRef="#ctx0" brushRef="#br0" timeOffset="1607">0 0</inkml:trace>
  <inkml:trace contextRef="#ctx0" brushRef="#br0" timeOffset="52376">198 5209</inkml:trace>
  <inkml:trace contextRef="#ctx0" brushRef="#br0" timeOffset="61246">2778 1711,'0'0,"-25"0,25 25,0-25,-50 0,50 25,-24-25</inkml:trace>
</inkml:ink>
</file>

<file path=ppt/ink/ink3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15-07-29T08:39:48.0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0 50</inkml:trace>
  <inkml:trace contextRef="#ctx0" brushRef="#br0" timeOffset="12853">25 0</inkml:trace>
  <inkml:trace contextRef="#ctx0" brushRef="#br0" timeOffset="26166">4911 0</inkml:trace>
  <inkml:trace contextRef="#ctx0" brushRef="#br0" timeOffset="33365">4862 100</inkml:trace>
  <inkml:trace contextRef="#ctx0" brushRef="#br0" timeOffset="50540">4787 75</inkml:trace>
</inkml:ink>
</file>

<file path=ppt/ink/ink3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15-07-29T08:40:34.7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 3274,'0'0,"0"-25,49 25,-49-24,0 24,0-25,0 25,0-25,0 0,0 25,0-25,0 25,-24 0</inkml:trace>
  <inkml:trace contextRef="#ctx0" brushRef="#br0" timeOffset="801">0 3051,'0'-25,"0"0,0-24,25 49,-25-25,50-25,-26 26,1-26,0 50,-25-50,74 1,-49 24,25-25,-50 25,25-24,-1 49,26-50,-50 50,0-49,50 24,-50 0,0 0,49 0,-49 1,25-1,0 25,-25-25,0 0,25 25,-25-25,24-24,1 49,-25 0,0-25,0 25,25 0,-25-25,0 0,0 25,25 0,-25-24,25 24,-25 0,0 0,24-25,-24 25,25-25,-25 0,25 25,-25 0,0 0,25 0,0 0,-25-25,24 25,-24 0,0-49,25 49,-25 0,25-25,0 25,-25-25,25 0,-25 25,24-24,1 24,0-25,0 25,-25 0,25-25,-25 0,25 25,-1-25,-24 1,25 24,-25-25,0 0,50 25,-50-25,0 0,25 25,-25 0,49-25,-49 1,25 24,-25-50,25 50,-25-25,25 0,-25 1,24-1,-24 25,25-25,-25 0,25 25,-25-25,25 25,-25-24,25-1,-25 25,24-25,1 0,0 25,-25-25,0 25,0-24,0-1,25 0,0 0,-25 0,24 1,1-1,-25 0,0 0,0 25,25-25,0 1,-25-26,25 0,-1 26,-24 24,25-50,-25 50,25-25,-25 25,25-25,-25 1,0 24,0-25,0 25,25-50,-25 50,24-25,-24 0,25-24,-25 49,25-25,-25 25,25-25,-25 0,0 25,0-24,25 24,-25 0,0 0,24-25,-24 0,0 0,25 25,-25-25,25 1,-25 24,50 0,-50-25,0 25,0-25,25 25,-25-25,24 0,1 25,-25 0,0 0,25-24,-25 24,0-25,50 25,-50-25,0 25,24 0,-24-25,0 0,0 25,0 0,50-24,-50 24,25 0,-25-25,0 0</inkml:trace>
</inkml:ink>
</file>

<file path=ppt/ink/ink3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15-07-29T08:40:56.9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5556,'0'0,"0"0,0-25,0 25</inkml:trace>
  <inkml:trace contextRef="#ctx0" brushRef="#br0" timeOffset="2431">2059 0</inkml:trace>
  <inkml:trace contextRef="#ctx0" brushRef="#br0" timeOffset="67951">7566 7640,'0'24</inkml:trace>
</inkml:ink>
</file>

<file path=ppt/ink/ink3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15-07-29T08:40:58.1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99,'0'0,"0"-25,0 1,0-26</inkml:trace>
</inkml:ink>
</file>

<file path=ppt/ink/ink3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15-07-29T08:42:08.8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868 106,'0'0,"0"25,50-25,-25 0,-1 0,51 0,-1 0,-24 0,74 0,-25 0,0 0,0 0,-24 0,74 0,-75-25,-24 0,24 25,-24 0,49 0,-49 0,-1-25,26-24,-26 49,26 0,-51 0,26 0,-50 0,25 0,0 0,-1 0,26 0,-25 0,-25 0,50 0,-26 0,1 0,0 0,-25 0,50 0,-50 0,24 0,-24 0,25 0,0 0,-25 0,25 0,0 0,-1 0,-24 0,25 0,-25 0,25 0,-25 0,0 0,-25 0</inkml:trace>
  <inkml:trace contextRef="#ctx0" brushRef="#br0" timeOffset="3775">3870 180,'0'0,"-25"0,25 0,-25 0,25 0,-25 0,0 0,25 0,-24 0,24 0,-50 0,25 0,-25 0,26 0,-51 0,1 0,-1 0,1 0,24 25,26-25,-51 0,50 0,-24 0,24 0,-74 0,99 0,-25 0,-25 25,50-25,-24 0,-1 0,0 0,0 0,-24 25,-1-25,25 0,0 0,0 0,-24 0,-26 0,-24 0,25 0,-25 0,-25 0,0 0,-50 0,75 0,-1 0,26 0,49 0,-24 0,-26 0,26 0,-26 0,1 0,-1 0,1 0,0 0,-50 0,74 0,-74 0,0 0,-25 0,75 0,-1 0,1 0,24 0,1 0,-1 0,50 0</inkml:trace>
  <inkml:trace contextRef="#ctx0" brushRef="#br0" timeOffset="12984">1439 1321,'0'-25,"0"1,99 24,124-25,-49 25,-1 0,125 0,-75-25,75 0,-50 0,-99-49,148 74,1 0,-25 0,-99-25,-75 25,-25 0,1-25,24 25,-50 0,-24 0,0 0,0 0,-25 0,25 0,0 0,24 25,1-25,49 0,-25 0,1 0,24 0,50 0,-75 0,50 0,-49 0,-1 0,1 0,-1 0,50 0,-50 0,1 0,49 0,25 0,-75 0,50 0,0 0,-50 0,26 25,-1-25,50-25,-75 25,25 0,-74 0,50 0,-51 0,26 0,-25 0,24 0,-24 0,0 0,74 0,-24 0,-1 0,-74 0,50 0,49 0,-49 0,24-25,-24 25,24 0,-24 0,24 0,-24-24,-1-1,26 25,-1 0,-49 0,24 0,26 0,-26 0,1 0,49 0,-24 0,-1 0,-24 0,49 0,-74 0,0 0,-25 0,24 0,-24 0,25 0</inkml:trace>
</inkml:ink>
</file>

<file path=ppt/ink/ink3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15-07-29T08:41:59.92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74 0,'0'0,"0"0,0 25,0 0,-24 0,24 0,0-1,0-24,0 50,0-50,0 0,-50-25</inkml:trace>
</inkml:ink>
</file>

<file path=ppt/ink/ink3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15-07-29T08:42:00.9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 74,'0'-24,"0"24,0-50,25 50,-25 0,0 25,49-25,-49 25,0-25,0 0,25 24,-25 1,0-25,0 50,-25-25,25-25,0 0,0 24,-24 1,24 0,0-25,-50 0,0 0,50 0,0 0,25 0,0 0,-25 0,25 0,-25 0,25 0,-1 0,-24 0,25 0,0 0,0 0,-25 0,25 0,24 0,-49-25,25 25</inkml:trace>
</inkml:ink>
</file>

<file path=ppt/ink/ink4.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in"/>
        </inkml:traceFormat>
        <inkml:channelProperties>
          <inkml:channelProperty channel="X" name="resolution" value="999.99994" units="1/in"/>
          <inkml:channelProperty channel="Y" name="resolution" value="999.99994" units="1/in"/>
          <inkml:channelProperty channel="F" name="resolution" value="1000" units="1/in"/>
        </inkml:channelProperties>
      </inkml:inkSource>
      <inkml:timestamp xml:id="ts0" timeString="2015-07-29T08:26:29.1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18 292 16,'0'-2'3,"-2"2"0,2-2-1,0 1 0,-2 0 0,0 0 0,0-2 0,2 1-1,0 1 0,-2-2 0,0 1 0,2 1 1,-2-1-1,2 1 0,0-1 0,-2 0 0,2 1 0,-2 1 0,2-1 0,0-2-1,0 2 0,2 0 0,-2-1 0,2-1 0,0 1 0,-2 0 0,2-2 0,0 0 0,2-1 0,0-1 1,0 1 0,0 0 0,3 0-2,1 0 1,0 1 0,0-1 1,1 3-1,1-1 0,0 3 0,1 3 0,1-1 0,-2 4 0,1 2 0,-1 4 0,0 0 0,1 4 0,-1 1 0,-2 3 0,-1 2-1,-1 2 2,0 1 0,-4 0-1,0 1 0,0-2 0,0 2 0,-2-1 0,0-1 0,-2-1 0,0-2 1,0-1-1,0-3 0,-2-1 0,2-3 0,0 0 0,0-3 0,0-1 0,0-4 0,-3-1 0,1-5 0,2-3 0,0-3 0,0-2 0,2-3 0,0 0 0,0-5 0,2 0-1,0-3 1,2-1 0,1-2 0,-1-2-1,2 1 1,0-2-1,0 1 1,3-1 0,-1 2 0,0-2 0,0 3 0,-1 0 0,1 1 1,-2 1-1,2 1 0,-1 1 0,-1 1 0,0-1-1,0 3 1,0 0 0,-2 0 0,3 3 0,-3 0 0,0 0 0,0 1 0,0 3 0,-2 0 0,2-1 0,-2 1 0,1 1 0,-1 1 0,-2 1 0,0 0 0,0 2 0,0 0 0,0 1 0,0 0 0,0 1 0,0 1 0,-2 0 0,2 2 0,-3-1 0,1 1 0,0 1 0,0 2 0,2 2 0,-2 0 0,0 2 0,0 1 0,0 3 1,2 2 0,-2 1-1,2 2 0,0 3 0,0 1 0,2 1 1,0 0-1,0 2 0,0 3 0,2 0 1,0 0 0,3 1 0,-3-1 0,2 1 0,2 0 0,-1 0-1,1-1 0,0 0 1,2 2 0,1-1 6,-1 0-7,2-4 0,-1-1-1,1-2 0,1-2 0,-1-4 7,3 0-7,-1-3 0,3-2 0,-3-2-1,1-2 1,-1-1 0,0-3-1,-1-1 0,-1-2-1,-1-1 0</inkml:trace>
  <inkml:trace contextRef="#ctx0" brushRef="#br0" timeOffset="1543">1598 297 16,'2'2'3,"2"-2"0,3 0 0,1 0-1,2 0 0,3 0 0,1-2 0,3 1-1,1-1 0,1 1 0,2-2 1,1 0-1,1 1-1,0-1 1,0 0 0,-1-1 0,-1 2 0,2-1 0,-3 0 0,1 1-1,-2 0 0,-3-1 0,1 1 0,-3 0-1,-1-2 0,-3 2 0</inkml:trace>
  <inkml:trace contextRef="#ctx0" brushRef="#br0" timeOffset="1815">1631 113 16,'0'0'3,"0"0"0,0 0 0,0 0 0,0 0-1,0 0 0,0 0 0,0 0 0,0 0 0,2-3 0,3 1-1,1 0 0,4-2 0,0-1 0,5 0 0,1-1 0,1-1 0,2 1 0,-1-2-1,1 1 1,-1 1-1,1 1 0,2 1 0,-3-1 0,1 0 0,0 1 0,-3 0 0,3 1 0,-3-1-1,-1 1 0,-1 1-1</inkml:trace>
  <inkml:trace contextRef="#ctx0" brushRef="#br0" timeOffset="10002">651 2400 15,'0'0'3,"-2"0"0,2 0 0,0 0 0,0 0-1,-4 2 0,0 2 0,0 0-1,1 2 1,-1 2-1,2 3 1,0 1-1,0 4 0,2-1 0,2 2 0,2-1 0,0 2 0,1-1 0,3-2-1,0-2 1,5-1-1,-3-3 1,4-2-1,3-3 0,2-3 0,-1-2 0,1-5 0,-1-4-1,3-1 2,-2-2-1,1-4 0,-1-1 0,0 1-1,-3-1 1,-1 3 0,-3 1 0,0 3 0,-1 0 0,-3 3 0,0 0 0,1 0 0,-3 3 0,-2 0 0,2 5 0,-2 3 0,2 3 0,-1 3 0,1 2 0,0 5 0,0 1 1,2 4-1,-1 1 0,1 2 0,0 1 0,3 2 0,-1 2 0,0 0 0,1 2 0,-1 1 0,-2 1 0,0 1 0,1 2 0,-1 2 0,-4 1 0,0-1 0,-2 3 1,0 0-1,-4-2 0,0 1 1,-4-3-1,-2-1 1,-3-1-1,-1-5 0,-2-1 1,-5-5 0,0-3-1,-1-3 0,-3-5 0,-2-5 0,-2-5 1,-2-4-1,2-5 0,-2-5 1,5-4-1,-1-4 0,4-4 0,2-4 0,5-2 0,2 0-1,1 0 1,5-2-1,4 2 1,4-1-1,2 1 0,4-1-1,5 1 0,1 1 1</inkml:trace>
  <inkml:trace contextRef="#ctx0" brushRef="#br0" timeOffset="10726">2045 2846 18,'-2'0'4,"-2"1"-1,0 2-1,-1-2 0,3-1 0,0 1 0,0-1-1,2 1 0,0-1 0,2 0 1,5 0-1,-1-1 0,4 0-1,5-3 1,3 0 0,5-1-1,4-2 1,4-2 0,4-2-1,0 0 0,4-1 0,1-1 0,-3 1 0,2 0-1,-4 0 0</inkml:trace>
  <inkml:trace contextRef="#ctx0" brushRef="#br0" timeOffset="11006">2033 2428 20,'-3'0'3,"3"0"0,0 0 0,0-2-1,0 2 0,0 0 0,3 0 0,3-1-1,2 0 0,2 0 0,5 0 0,1-1 0,5-1 0,4 0 0,4-1-1,2-2 0,4 2 0,2-2 0,3-1-2</inkml:trace>
</inkml:ink>
</file>

<file path=ppt/ink/ink4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15-07-29T08:42:03.07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0,'0'24,"0"-24,0 50,25-50,-25 25,0-25,0 25,0-1,0 1,0-25,0 25,25-25,-25 0,49 0,1 0,-50-25,74 25,-49-25,-25 25,25 0,-25 0,0-24,0 24</inkml:trace>
</inkml:ink>
</file>

<file path=ppt/ink/ink4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15-07-29T08:42:04.03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75 0,'-25'0,"25"0,0 25,0 25,0-26,0 26,0-25,0 0,0-1,-25 26,25 0,-25-26,25 26,0-50,0 0,0 0,0-25,0 25</inkml:trace>
</inkml:ink>
</file>

<file path=ppt/ink/ink4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15-07-29T08:42:05.16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117 152,'0'0,"0"0,49 0,26-24,-50 24,24 0,1-25,24 25,1-25,-50 0,-1 0,-24 25,25 0,-25-25,25 25,-25 0,25 0,-25 0,49 0,-49 0,-24 0,-1 0,-50 0,-24 0,74 0,-24 0,-1 0,-49 0,99 0,-75 0,75 0,-24 0,-1 0,25 0,-25 0,0 0,0 0,25 0,-24 0,24 0,-25 0,25 0,0 0,74 0,-49 0,49 0,-24 0,-25 0,25 0,-50 0,24 0,1 0,-25 0,25 0,-25 0,25 0,-25 0,25 0,-25 0,0 0,24 0,-24 25,25-25,-25 0,0 0,0 25,50 0,-50 0,0 0,25-25,-25 0,0 24,0-24,-75 0,50 25,25-25,-49 0,-1 0,50 25,-49-25,24 0,25 0,-25 0,0 0,25 0,25 0,-25 0,25 0,0 0,-25 0,24 0</inkml:trace>
</inkml:ink>
</file>

<file path=ppt/ink/ink4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15-07-29T08:42:29.57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0 157,'0'0,"0"0,50 0,-26 0,76 0,-51 0,26 0,-1 0,-24 0,24 0,-24 0,-25 0,24 0,-24 0,0 0,24 0,1 0,-50 0,50 0,-26 0,-24 0,50 0,-25 0,0 0,-25 0,24 0,-24 0,50 0,-50 0,25 0,0 0,-1 0,1 0,0 0,0 0,0 0,-1 0,1 0,0 0,0 0,-25 0,25 0,-25 0,49 0,-49 0,50 0,-25 0,-1 0,1 0,25-25,0 25,-50 0,24-25,1 25,0 0,0 0,0 0,24 0,-49 0,50 0,-25 0,-25 0,49-25,-24 25,-25 0,50 0,-26 0,1 0,25 0,-1 0,-24 0,0 0,0 0,24 0,-24 0,0 0,49 0,-24 0,-25 0,0 0,49 0,-49 0,24 0,26 0,-1-25,1 25,-26 0,-24 0,99 0,-74 0,49 0,0-24,0 24,-24 0,-1 0,-49 0,74 0,-49 0,0 0,-1 0,1 0,49 0,-49 0,-1 0,-24 0,25 0,-26 0,26-25,0 25,-26 0,26 0,-25 0,0 0,-1 0,1 0,0 0,0 0,0 0,24 0,-49 0,25 0,0 0,0 0,-25 0,24 0,-24 0,25 0,0 0,-25 0,25 0</inkml:trace>
</inkml:ink>
</file>

<file path=ppt/ink/ink4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15-07-29T08:43:07.40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1042,'50'0,"74"-124,0 49,-75 26,1-50,74-25,0 0,-74 74,-1-49,-24 24,0 1,0 49,-25-24,0-1,0 25</inkml:trace>
</inkml:ink>
</file>

<file path=ppt/ink/ink4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15-07-29T08:43:43.9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4613 0</inkml:trace>
  <inkml:trace contextRef="#ctx0" brushRef="#br0" timeOffset="4400">297 5978</inkml:trace>
  <inkml:trace contextRef="#ctx0" brushRef="#br0" timeOffset="5392">0 7814</inkml:trace>
</inkml:ink>
</file>

<file path=ppt/ink/ink4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15-07-29T08:43:45.83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323 0,'-25'0,"-25"0,-49 0,25 0,49 0,-25 0</inkml:trace>
</inkml:ink>
</file>

<file path=ppt/ink/ink4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15-07-29T08:44:08.8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719 7,'-25'0,"1"0,24 0,-25 0,0 0,-49 74,-1 1,26-26,-26 26,-24-26,99 1,-99-1,99-24,-50 0,25 0,25 0,-24-25,24 24,0-24,-25 50,0-50,25 25,0-25,25 0,-25 25,0-25,25 0,-25 49,0-49,24 0,1 25,-25-25,25 0,-25 0,50 0,-50 25,24-25,1 0,50 0,-75 0,49 0,-24 0,25 0,-26 0,1 0,-25 0,50 0,-25 0,-1 0,1 0,-25 0,25 0,-25 0,0 0,25 0,0 0,-25-25,49 0,-49 0,25 25,-25 0,0-24,25 24,24-25,-24 0,-25 25,0-25,25 25,-25-25,0 25,25-49,-25-1,0 25,25 25,-25 0,0-24,0 24,0-25,0 25,0-25,0 0,0 0,0 25,0-49,0 49,-25-25,25 0,-50-24,25 49,1-25,24 25,0-25,0 25,-25-25,25 25,-25-25,0 25,25 0,0 0,-25 0,25-25,-24 1,-1 24,25 0,-25 0,0 0,-24 0,24 0,25 0,-25 0,0 0,0 0,1 0,-1 0,0 0,0 0,-24 0,49 0,-25 0,0 24,0-24,25 25</inkml:trace>
</inkml:ink>
</file>

<file path=ppt/ink/ink5.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in"/>
        </inkml:traceFormat>
        <inkml:channelProperties>
          <inkml:channelProperty channel="X" name="resolution" value="999.99994" units="1/in"/>
          <inkml:channelProperty channel="Y" name="resolution" value="999.99994" units="1/in"/>
          <inkml:channelProperty channel="F" name="resolution" value="1000" units="1/in"/>
        </inkml:channelProperties>
      </inkml:inkSource>
      <inkml:timestamp xml:id="ts0" timeString="2015-07-29T08:26:31.9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174 55 15,'0'0'3,"0"0"-1,0 0 0,0 0-1,0 0 0,0-2 1,2 1-1,0-3 0,4-1 0,1-1 0,1 0 0,2 1 0,3-1 0,-1 0 0,3 1 0,1 2-1,-1-1 1,1 3-1,-1 1 1,1 1 0,-1 2-1,-1 1 0,1 3 1,-3 1-1,0 3 0,-1 0 0,-3 5 0,-2 0 0,-2 1 0,-2 3 0,-2 1 1,0 1-1,-4 0 0,0 3 0,-2-1 0,0 0 0,0 0 1,-1-1-1,-1-2 0,2-1 0,0-3 0,2-3 0,-1-1 1,3-3 0,0-2-1,4-2 0,0-3 0,5-6 0,-1-4 0,4-6 0,3-4 0,-1-4 0,2-1 0,3-4 0,-3 1 0,3-1 0,-3 1 0,1 0 0,-1 1 0,-1 3 0,-1 1 0,-1 2 0,-3 2 0,0 2 0,0 3 0,-3-1 0,-1 3 0,0 2 0,-4 1 0,0 3 0,-2 1 0,0 4 0,-2 2 0,-3 3 1,-1 3-1,0 2 0,0 2 1,1 1 0,-1 2-1,2 0 0,0 1 0,4 0 0,-1 2 0,3 0 0,3-1 0,1 0 1,2-1-1,2-2 0,3-1 0,1-2 0,2 0 0,3-4 0,-1-1 0,1-2 0,2-3-1,1 0 0,-1-3-1</inkml:trace>
  <inkml:trace contextRef="#ctx0" brushRef="#br0" timeOffset="2307">2 1474 13,'0'0'2,"0"0"0,0 0 0,0 0 0,0 0 0,0 0 0,0 0 0,0-1 0,0-1 0,-2 0-1,2 0 0,0-1 0,0 1 0,0-2-1,2-2 1,1 2-1,1-3 0,0 0 0,2 0 0,0-1 0,2-2 0,1 2 1,-1 1-1,2-1 1,1 1-1,-1 1 0,2 2 0,1 0 0,-1 3 0,1 1 0,-1 2 0,0 3 1,1 1 0,-3 3-1,-1 4 0,-1 2 0,-4 2 0,-2 2 0,0 3 0,-2 1 0,-2 1 0,-2 1 0,0-2 0,0 2 1,-3-3-1,1 0 0,0-2 0,0-2 0,0 0 0,1-4 0,-1-1 0,2-4 0,0-1 0,2-2 0,0-5-1,0-5 0,2-4 1,0-4 0,2-6 0,2-5 0,0-3-1,4 0 0,-1-2 1,-1-1-1,2 2 0</inkml:trace>
  <inkml:trace contextRef="#ctx0" brushRef="#br0" timeOffset="2618">261 1319 16,'0'0'3,"0"0"0,0 0 0,2 4-1,-2 3-1,2 4 1,-2 1 0,0 5-1,0 1 0,0 3 1,0 4 0,0-1-1,0 2 0,2 0 0,2 2 0,0-2 0,3 1-1,-1-2 0,4 0 1,3-3-1,1-1 0,1-3 0,1-3-1</inkml:trace>
  <inkml:trace contextRef="#ctx0" brushRef="#br0" timeOffset="2894">786 1650 18,'0'0'3,"0"0"0,2 0-1,2-2 0,5 0-1,1 1 1,3-2 0,-1-1-1,4 0 0,5 0 0,0 0 0,2-2 0,3 1-1,1-1 1,4 0-1,-2-1 0,2 2 0,-2-2 0</inkml:trace>
  <inkml:trace contextRef="#ctx0" brushRef="#br0" timeOffset="3135">1057 1442 18,'0'0'4,"0"2"-1,2 4 0,-2 2 0,7 3-1,-1 2-1,0 4 1,0 0-1,2 1 0,1 3 0,-1 1 0,0 1 0,0 1 0,1 2 0,-1 1 0,2-2-1,-1 2 0,-1-1-1</inkml:trace>
  <inkml:trace contextRef="#ctx0" brushRef="#br0" timeOffset="3521">2004 920 17,'0'0'3,"0"0"0,0 4 0,0 2-1,3 1-1,-3 2 1,2 3-1,-2 3 1,-2 4 0,-1 3 0,1 3-1,-2 3 0,-2 4-1,2 1 1,0 4 0,-2 1 0,-1 0-1,1 3 1,0-1 0,0 0-1,2 2 0,-3-2 1,3-2-1,-2-2 0,2-2 0,0-4-1,0-3 0,0-2-1</inkml:trace>
  <inkml:trace contextRef="#ctx0" brushRef="#br0" timeOffset="3794">1665 1092 16,'0'0'3,"0"0"-1,0 0 0,0 0 0,4 0 0,5 1 0,-1 0 0,2 3 0,1-1-1,3 2 1,1 2-1,-1 2 0,3 1 0,1 2 0,1 2 0,-1 0-1,1 2 1,0 1-1,-3-1 0,3 0 0,-3-1 0</inkml:trace>
  <inkml:trace contextRef="#ctx0" brushRef="#br0" timeOffset="4401">2340 1181 17,'0'0'3,"0"0"-1,0 0 0,0 0 0,2 0 1,-2 0-1,4 1 0,0 1-1,4-1 1,0 0-1,5 0 0,3 0 1,5-1-2,2-1 1,2 0 0,1 0 0,6-2 0,-1 1 0,0-1-1,2-2 0,0 0 0,0 1 0,0-1 0,-2 0 0,0 0 0,-4 0 0,0-1 0,-2 1-1</inkml:trace>
  <inkml:trace contextRef="#ctx0" brushRef="#br0" timeOffset="4654">2699 952 15,'0'0'3,"0"0"0,0 0 0,0 0-1,0 3 0,0 0 0,7 2 0,-3 3 0,2 1 0,0 3 0,2 2 0,1 2-1,-1 3 0,2 2 0,1 1-1,-1 2 1,0 2 0,-1 3 0,1 0 0,-2 1 0,0 0-1,-1 0 1,1 1-1,-2-3 0,0 0 0,1-2-1,-1 1 0,-2-3 0,2 0-1</inkml:trace>
  <inkml:trace contextRef="#ctx0" brushRef="#br0" timeOffset="5060">3374 776 16,'0'0'3,"0"0"0,0 0-1,0 0 0,2 0 0,0 0 0,0-2 0,0 1-1,2 1 0,2-2 0,2 0 0,3-1 0,3 1 0,1-2 0,1 1-1,3-1 1,0 1-1,-1-1 1,3 1-1,2 1 0,-3-2 1,3 3-1,-2-1 0,1 0 1,-1 2 0,0 0-1,0 2 0,-5 0 0,1 1 0,-3 2-1,1 0 1,-5 1 0,-2 2 1,-2 0 0,-4 2-1,1 1 0,-6 2 1,-1 2 0,-4 1-1,-4 3 0,-1 0 1,-3 3-1,-3 3 1,-2 0-1,1 2 1,-1-1-1,-2 1 0,3-1 0,-1 1 1,2-1-1,1-1 0,-1 0 0,5-1 0,-1-2 0,1-1 0,3-1 1,1 0-1,0-4 0,3 0 1,1-2-1,2-1 0,2-2 0,0-1 0,4-1 0,0-2 0,2-1 0,2-3 0,1-1 0,3-2 0,0-2 0,3 0 0,1-3 1,3 0-1,1-1 0,5-2 0,2-2 0,2 0 0,2-2 0,4 1 0,0-1 0,0 0 0,2 2 0,-2-1 0,0 1 0,-4 1 0,0 1 0,-4 1 0,-2 0 0,-2 1 0,-5 1 1,1 2 0,-5-1-1,0 1 0,-1 0 1,-3 2-1,-2 0 0,0 0 0,-1 2 0,-3 0 0,0 0 0,0 0 0,0 1 0,-2 0 1,0-1-2,2 1 1,-2 0-1,2-1 1,-2 1-2,2-1 0,-2-1 0,0 0 0</inkml:trace>
  <inkml:trace contextRef="#ctx0" brushRef="#br0" timeOffset="10248">1322 2245 14,'0'0'3,"0"0"0,0 0 0,0 0-1,0 0 0,0 0 0,0 0 0,0 0-1,0 1 0,2 2 0,0 1 0,0 2 0,2 1 0,3 0 0,-1 0 0,0 0 0,2 1-1,0-2 1,3 0 0,1-3-1,1-1 0,1-4 1,3-2-1,-1-4 0,3-3 0,-1-3 0,3-2 0,0-2 0,2-2 0,-5 0 0,3-1 0,-5 1 0,1 0 0,-1 3 0,-1 2 0,-5 2 0,3 2 0,-5 1 0,0 2 0,-2 1 0,1 2 0,-1 4 0,0 3 0,0 4 0,-2 2 0,3 4 0,-3 3 0,2 3 0,-2 1 0,2 5 1,-2 1-1,1 5 1,-1 2 0,-2 2-1,0 2 1,-2 1 0,0 1-2,-2 1 2,-2-1-1,-1 0 0,-3-1 0,0 2 0,-4-2 0,-1-1 0,-1-1 0,-1-1 0,-1-2 0,-3-3 0,2-2 0,-1-1-1,1-5 2,-1-3-1,1-4 0,1-3 0,-1-6 0,1-3 0,-1-5 0,2-1 0,3-7 0,0-3 0,1-2 0,3-3 0,2-2-1,2-1 1,2 0-1,2 1 0,2-1 0,2 1-1,0 0 1</inkml:trace>
  <inkml:trace contextRef="#ctx0" brushRef="#br0" timeOffset="10940">298 3393 17,'0'0'2,"0"0"1,0 0-1,0 0 0,2 0 0,0 0 0,5 0-1,3-2 1,6-1 0,3 0-1,4-2 1,4-1-1,2-1 0,6-2 1,4-1-1,5-3 0,5-2 0,9-2 0,6-1 0,6-3 0,7-1 0,6-1 0,6-3-1,8-3 1,8-1-1,5-2 0,4 1 0,2-3 0,6 2 1,4 0-1,-2 1 0,0 3 0,-2 0 1,-2 4-1,-2 0 0,-4 5 0,-7 2 0,-6 3 0,-5 4 0,-8 2 0,-7 2 0,-4 2 0,-9 3-1,-4 1 1,-6 4 1,-4-1-1,-7 3 0,-5 0 0,-7 1 0,-2-1 0,-4 1 0,-2-2 0,-5 2 0,-1-1-1,-2 1 1,-5-1-1,-1 0 1,-5 0-1,0-2 0,0-1-1,-1-1 0</inkml:trace>
</inkml:ink>
</file>

<file path=ppt/ink/ink6.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in"/>
        </inkml:traceFormat>
        <inkml:channelProperties>
          <inkml:channelProperty channel="X" name="resolution" value="999.99994" units="1/in"/>
          <inkml:channelProperty channel="Y" name="resolution" value="999.99994" units="1/in"/>
          <inkml:channelProperty channel="F" name="resolution" value="1000" units="1/in"/>
        </inkml:channelProperties>
      </inkml:inkSource>
      <inkml:timestamp xml:id="ts0" timeString="2015-07-29T08:26:32.6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64 578 14,'-2'1'3,"-2"3"-1,-2-1 0,-1 2 0,1-2 0,0 2-1,0-2 1,0 1 0,-1-1 0,3 0-1,0-1 0,2 0 0,0-1 0,0 1 0,2-1 0,0 1 0,4-1 0,0 2-1,4 0 1,3-1-1,-1 0 1,5-1 0,-1-1-1,5-1 1,-1 1 0,5-3-1,2-1 0,2-2 1,2-2 0,4-2 0,6-1-1,4-2 0,9-3 0,4-2 0,6 0 1,6-3 0,5-3-1,5 0 1,9-2-1,8 0 1,5-2-1,3 0 0,5 0 0,7 1 1,7 0-1,0 2-1,2-1 1,5 1 0,1 1 0,2 2 0,-1 3 1,-3-1-1,-2 4 0,-4-1 0,-2 3 0,-6 1 0,-5 4 0,-5 0 0,-7 2 0,-6 1 0,-4 1 0,-4 4 0,-7-2 0,-1 3 0,-7-1 1,-2-2-1,-4 3 0,-4-1 0,-4 1 0,-5 0 1,-1 0-1,-5 1 0,-3-1 0,-5 1 0,-4 1 0,-2-2 0,-6 1 0,-3 0 0,-1 1 0,-3-2 0,-3-1 0,-1 1 0,-4-1 0,1 0-1,-3 0 0,-2-1 0,-2 1-1,0 0 1,-2 0-1</inkml:trace>
</inkml:ink>
</file>

<file path=ppt/ink/ink7.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in"/>
        </inkml:traceFormat>
        <inkml:channelProperties>
          <inkml:channelProperty channel="X" name="resolution" value="999.99994" units="1/in"/>
          <inkml:channelProperty channel="Y" name="resolution" value="999.99994" units="1/in"/>
          <inkml:channelProperty channel="F" name="resolution" value="1000" units="1/in"/>
        </inkml:channelProperties>
      </inkml:inkSource>
      <inkml:timestamp xml:id="ts0" timeString="2015-07-29T08:26:44.58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33 107 14,'2'0'2,"2"3"0,0 0 0,2 3 0,0 2 0,1 3 0,-1 1 0,0 4-1,0 1 0,0 2 0,-3 2 0,-1 1 0,0 1 0,-4 1 0,-3 1 0,1 0-1,-2-1 1,0-1 0,-2-2-1,-1 0 0,1-4 0,0-1 1,2-1 0,-3-2 0,3-2-1,0-3 0,0-5 0,4-4 0,0-5 0,0-4 0,4-5 0,0-6 0,4-4 0,2-4 0,2-2 0,1-2 0,3-1 0,1-2 0,3 2 0,-1 0 0,2 3 0,-3 0 0,1 2-1,-3 4 1,1 4 0,-3 1 0,-2 4 0,1 2 0,-3 3 1,-2 6 0,-2 3-1,0 7 0,-4 6 1,0 2-1,-2 6 1,0 4 0,-4 3-1,2 3 0,-2 4 0,2 0 1,2 0 0,-1 3-1,1-1 1,2 0-1,2-3 0,5-2 0,-1-2 0,4-2 1,3-3-1,1-3 0,5-4 0,1-2 0,3-5 0,2-4-1,4-3 0,0-3 1,0-2-1,0-5-1</inkml:trace>
</inkml:ink>
</file>

<file path=ppt/ink/ink8.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in"/>
        </inkml:traceFormat>
        <inkml:channelProperties>
          <inkml:channelProperty channel="X" name="resolution" value="999.99994" units="1/in"/>
          <inkml:channelProperty channel="Y" name="resolution" value="999.99994" units="1/in"/>
          <inkml:channelProperty channel="F" name="resolution" value="1000" units="1/in"/>
        </inkml:channelProperties>
      </inkml:inkSource>
      <inkml:timestamp xml:id="ts0" timeString="2015-07-29T08:26:45.1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0 288 17,'0'0'3,"0"0"0,0 0 0,0-1-1,0 0 0,6-3 0,2 0-1,3-1 1,1-1 0,3-1-1,3-1 0,1-1 0,2-1 0,-1 1 0,3-1 0,2 0 0,0 2 0,-3 0-1,1 1 0,0 0 0,-5 1-1,1 2 0,0-2 0,-5 2 0</inkml:trace>
  <inkml:trace contextRef="#ctx0" brushRef="#br0" timeOffset="238">151 0 17,'0'0'3,"0"0"0,0 0 0,0 0-1,0 0 0,2 1 0,0 1 0,2 4 0,0 1 0,3 2 0,-3 3-1,2 3 0,0 1 0,0 4 0,0 2 0,1 1 0,1 3 0,-2 2 0,2 1-1,-1-1 1,1 1-1,2 0 0,-1 0-1,1-1 0,-2-1 0</inkml:trace>
</inkml:ink>
</file>

<file path=ppt/ink/ink9.xml><?xml version="1.0" encoding="utf-8"?>
<inkml:ink xmlns:inkml="http://www.w3.org/2003/InkML">
  <inkml:definitions>
    <inkml:context xml:id="ctx0">
      <inkml:inkSource xml:id="inkSrc0">
        <inkml:traceFormat>
          <inkml:channel name="X" type="integer" max="16383" units="in"/>
          <inkml:channel name="Y" type="integer" max="16383" units="in"/>
          <inkml:channel name="F" type="integer" max="1023" units="in"/>
        </inkml:traceFormat>
        <inkml:channelProperties>
          <inkml:channelProperty channel="X" name="resolution" value="999.99994" units="1/in"/>
          <inkml:channelProperty channel="Y" name="resolution" value="999.99994" units="1/in"/>
          <inkml:channelProperty channel="F" name="resolution" value="1000" units="1/in"/>
        </inkml:channelProperties>
      </inkml:inkSource>
      <inkml:timestamp xml:id="ts0" timeString="2015-07-29T08:26:45.9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85 0 16,'2'1'3,"0"1"0,0 2 0,2 0-1,0 4 0,2 3 0,-1 2 0,1 2-1,0 1 1,0 3-1,0 2 1,1 1-1,1-1 0,-2-2-1,2 1 1,-1-1 0,1-2-1,0-2 1,0-2-1,3-1 1,-1-4-1,0-2 0,3-4 1,1-3 0,1-4-1,-1-2 0,3-3 1,-1-2-1,1 2 0,-3-2 0,3 3 0,-5 2 0,1 1 0,-1 3 0,-2 3 0,1 4 0,-3 4 0,0 5 0,-4 5 0,3 1 0,-5 5 0,-2 2 0,-2 2 0,-2 2 0,-1 3 0,-3 0 0,-2 0 0,-1 3-1,-1 0 1,-2 2 0,-3-2 0,0-1 1,-1 1-1,-1-4 0,-1 0 0,-1-2 0,0-4 0,1 0 0,-1-5 0,0-2-1,0-5 2,3-4-1,-3-3 0,3-4 0,-1-4 0,0-4 0,3-6 0,-1-4-1,5-5 0,-1-3 1,5-5 0,4-2-1,2-2 0,4 0 1,2-1-1,4 1 0,5-1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68F71F5-455C-BB40-B117-0FE77097A5AA}" type="datetimeFigureOut">
              <a:rPr lang="en-US" smtClean="0"/>
              <a:pPr/>
              <a:t>6/20/2023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E4BDFC6-614D-0F40-8ED4-7C35ECF5DE2A}" type="slidenum">
              <a:rPr lang="en-US" smtClean="0"/>
              <a:pPr/>
              <a:t>‹#›</a:t>
            </a:fld>
            <a:endParaRPr lang="en-US"/>
          </a:p>
        </p:txBody>
      </p:sp>
    </p:spTree>
    <p:extLst>
      <p:ext uri="{BB962C8B-B14F-4D97-AF65-F5344CB8AC3E}">
        <p14:creationId xmlns:p14="http://schemas.microsoft.com/office/powerpoint/2010/main" val="350935752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1E7B44C-0B5F-C942-9E9B-6E7338A19EB0}" type="datetime1">
              <a:rPr lang="en-US" smtClean="0"/>
              <a:pPr/>
              <a:t>6/20/2023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E567AB-134B-9C4D-86BA-9D10E7A67249}" type="slidenum">
              <a:rPr lang="en-US" smtClean="0"/>
              <a:pPr/>
              <a:t>‹#›</a:t>
            </a:fld>
            <a:endParaRPr lang="en-US"/>
          </a:p>
        </p:txBody>
      </p:sp>
    </p:spTree>
    <p:extLst>
      <p:ext uri="{BB962C8B-B14F-4D97-AF65-F5344CB8AC3E}">
        <p14:creationId xmlns:p14="http://schemas.microsoft.com/office/powerpoint/2010/main" val="971827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192020-41D0-5349-BD1F-52F7C8AF56C0}" type="datetime1">
              <a:rPr lang="en-US" smtClean="0"/>
              <a:pPr/>
              <a:t>6/20/2023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E567AB-134B-9C4D-86BA-9D10E7A67249}" type="slidenum">
              <a:rPr lang="en-US" smtClean="0"/>
              <a:pPr/>
              <a:t>‹#›</a:t>
            </a:fld>
            <a:endParaRPr lang="en-US"/>
          </a:p>
        </p:txBody>
      </p:sp>
    </p:spTree>
    <p:extLst>
      <p:ext uri="{BB962C8B-B14F-4D97-AF65-F5344CB8AC3E}">
        <p14:creationId xmlns:p14="http://schemas.microsoft.com/office/powerpoint/2010/main" val="2514406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B821D8-8B9C-884A-9D2D-66F61E0F46D6}" type="datetime1">
              <a:rPr lang="en-US" smtClean="0"/>
              <a:pPr/>
              <a:t>6/20/2023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E567AB-134B-9C4D-86BA-9D10E7A67249}" type="slidenum">
              <a:rPr lang="en-US" smtClean="0"/>
              <a:pPr/>
              <a:t>‹#›</a:t>
            </a:fld>
            <a:endParaRPr lang="en-US"/>
          </a:p>
        </p:txBody>
      </p:sp>
    </p:spTree>
    <p:extLst>
      <p:ext uri="{BB962C8B-B14F-4D97-AF65-F5344CB8AC3E}">
        <p14:creationId xmlns:p14="http://schemas.microsoft.com/office/powerpoint/2010/main" val="116043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7EE4C6-27C2-F847-95F5-04FA3549E6F3}" type="datetime1">
              <a:rPr lang="en-US" smtClean="0"/>
              <a:pPr/>
              <a:t>6/20/2023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E567AB-134B-9C4D-86BA-9D10E7A67249}" type="slidenum">
              <a:rPr lang="en-US" smtClean="0"/>
              <a:pPr/>
              <a:t>‹#›</a:t>
            </a:fld>
            <a:endParaRPr lang="en-US"/>
          </a:p>
        </p:txBody>
      </p:sp>
    </p:spTree>
    <p:extLst>
      <p:ext uri="{BB962C8B-B14F-4D97-AF65-F5344CB8AC3E}">
        <p14:creationId xmlns:p14="http://schemas.microsoft.com/office/powerpoint/2010/main" val="242999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2F9F62-C147-B248-BCD6-2C66C0FD7B5A}" type="datetime1">
              <a:rPr lang="en-US" smtClean="0"/>
              <a:pPr/>
              <a:t>6/20/2023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E567AB-134B-9C4D-86BA-9D10E7A67249}" type="slidenum">
              <a:rPr lang="en-US" smtClean="0"/>
              <a:pPr/>
              <a:t>‹#›</a:t>
            </a:fld>
            <a:endParaRPr lang="en-US"/>
          </a:p>
        </p:txBody>
      </p:sp>
    </p:spTree>
    <p:extLst>
      <p:ext uri="{BB962C8B-B14F-4D97-AF65-F5344CB8AC3E}">
        <p14:creationId xmlns:p14="http://schemas.microsoft.com/office/powerpoint/2010/main" val="3962851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7BEBF2E-AB0A-3B46-8015-D6A68D9DDE93}" type="datetime1">
              <a:rPr lang="en-US" smtClean="0"/>
              <a:pPr/>
              <a:t>6/20/2023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E567AB-134B-9C4D-86BA-9D10E7A67249}" type="slidenum">
              <a:rPr lang="en-US" smtClean="0"/>
              <a:pPr/>
              <a:t>‹#›</a:t>
            </a:fld>
            <a:endParaRPr lang="en-US"/>
          </a:p>
        </p:txBody>
      </p:sp>
    </p:spTree>
    <p:extLst>
      <p:ext uri="{BB962C8B-B14F-4D97-AF65-F5344CB8AC3E}">
        <p14:creationId xmlns:p14="http://schemas.microsoft.com/office/powerpoint/2010/main" val="3812937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4945F04-DAEB-1A4E-8019-A5A3C38901B3}" type="datetime1">
              <a:rPr lang="en-US" smtClean="0"/>
              <a:pPr/>
              <a:t>6/20/2023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4E567AB-134B-9C4D-86BA-9D10E7A67249}" type="slidenum">
              <a:rPr lang="en-US" smtClean="0"/>
              <a:pPr/>
              <a:t>‹#›</a:t>
            </a:fld>
            <a:endParaRPr lang="en-US"/>
          </a:p>
        </p:txBody>
      </p:sp>
    </p:spTree>
    <p:extLst>
      <p:ext uri="{BB962C8B-B14F-4D97-AF65-F5344CB8AC3E}">
        <p14:creationId xmlns:p14="http://schemas.microsoft.com/office/powerpoint/2010/main" val="2350922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C055EB5-F51C-0A4B-8BD4-AF90164DFA51}" type="datetime1">
              <a:rPr lang="en-US" smtClean="0"/>
              <a:pPr/>
              <a:t>6/20/2023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4E567AB-134B-9C4D-86BA-9D10E7A67249}" type="slidenum">
              <a:rPr lang="en-US" smtClean="0"/>
              <a:pPr/>
              <a:t>‹#›</a:t>
            </a:fld>
            <a:endParaRPr lang="en-US"/>
          </a:p>
        </p:txBody>
      </p:sp>
    </p:spTree>
    <p:extLst>
      <p:ext uri="{BB962C8B-B14F-4D97-AF65-F5344CB8AC3E}">
        <p14:creationId xmlns:p14="http://schemas.microsoft.com/office/powerpoint/2010/main" val="1518805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DCF8AD-F5CD-004F-97CB-36344709897F}" type="datetime1">
              <a:rPr lang="en-US" smtClean="0"/>
              <a:pPr/>
              <a:t>6/20/2023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4E567AB-134B-9C4D-86BA-9D10E7A67249}" type="slidenum">
              <a:rPr lang="en-US" smtClean="0"/>
              <a:pPr/>
              <a:t>‹#›</a:t>
            </a:fld>
            <a:endParaRPr lang="en-US"/>
          </a:p>
        </p:txBody>
      </p:sp>
    </p:spTree>
    <p:extLst>
      <p:ext uri="{BB962C8B-B14F-4D97-AF65-F5344CB8AC3E}">
        <p14:creationId xmlns:p14="http://schemas.microsoft.com/office/powerpoint/2010/main" val="537083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349384-3EFA-7D44-A854-D1A1D1E61339}" type="datetime1">
              <a:rPr lang="en-US" smtClean="0"/>
              <a:pPr/>
              <a:t>6/20/2023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E567AB-134B-9C4D-86BA-9D10E7A67249}" type="slidenum">
              <a:rPr lang="en-US" smtClean="0"/>
              <a:pPr/>
              <a:t>‹#›</a:t>
            </a:fld>
            <a:endParaRPr lang="en-US"/>
          </a:p>
        </p:txBody>
      </p:sp>
    </p:spTree>
    <p:extLst>
      <p:ext uri="{BB962C8B-B14F-4D97-AF65-F5344CB8AC3E}">
        <p14:creationId xmlns:p14="http://schemas.microsoft.com/office/powerpoint/2010/main" val="224311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1440658-2C3B-7A45-9EBE-43AD4F0FC910}" type="datetime1">
              <a:rPr lang="en-US" smtClean="0"/>
              <a:pPr/>
              <a:t>6/20/2023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E567AB-134B-9C4D-86BA-9D10E7A67249}" type="slidenum">
              <a:rPr lang="en-US" smtClean="0"/>
              <a:pPr/>
              <a:t>‹#›</a:t>
            </a:fld>
            <a:endParaRPr lang="en-US"/>
          </a:p>
        </p:txBody>
      </p:sp>
    </p:spTree>
    <p:extLst>
      <p:ext uri="{BB962C8B-B14F-4D97-AF65-F5344CB8AC3E}">
        <p14:creationId xmlns:p14="http://schemas.microsoft.com/office/powerpoint/2010/main" val="1713459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F53728-3D01-3548-AA60-DDDB135D2DD3}" type="datetime1">
              <a:rPr lang="en-US" smtClean="0"/>
              <a:pPr/>
              <a:t>6/20/2023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E567AB-134B-9C4D-86BA-9D10E7A67249}" type="slidenum">
              <a:rPr lang="en-US" smtClean="0"/>
              <a:pPr/>
              <a:t>‹#›</a:t>
            </a:fld>
            <a:endParaRPr lang="en-US"/>
          </a:p>
        </p:txBody>
      </p:sp>
    </p:spTree>
    <p:extLst>
      <p:ext uri="{BB962C8B-B14F-4D97-AF65-F5344CB8AC3E}">
        <p14:creationId xmlns:p14="http://schemas.microsoft.com/office/powerpoint/2010/main" val="26267954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customXml" Target="../ink/ink2.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customXml" Target="../ink/ink7.xml"/><Relationship Id="rId13" Type="http://schemas.openxmlformats.org/officeDocument/2006/relationships/image" Target="../media/image23.png"/><Relationship Id="rId18" Type="http://schemas.openxmlformats.org/officeDocument/2006/relationships/customXml" Target="../ink/ink12.xml"/><Relationship Id="rId26" Type="http://schemas.openxmlformats.org/officeDocument/2006/relationships/customXml" Target="../ink/ink16.xml"/><Relationship Id="rId3" Type="http://schemas.openxmlformats.org/officeDocument/2006/relationships/image" Target="../media/image18.png"/><Relationship Id="rId21" Type="http://schemas.openxmlformats.org/officeDocument/2006/relationships/image" Target="../media/image27.png"/><Relationship Id="rId7" Type="http://schemas.openxmlformats.org/officeDocument/2006/relationships/image" Target="../media/image20.png"/><Relationship Id="rId12" Type="http://schemas.openxmlformats.org/officeDocument/2006/relationships/customXml" Target="../ink/ink9.xml"/><Relationship Id="rId17" Type="http://schemas.openxmlformats.org/officeDocument/2006/relationships/image" Target="../media/image25.png"/><Relationship Id="rId25" Type="http://schemas.openxmlformats.org/officeDocument/2006/relationships/image" Target="../media/image29.png"/><Relationship Id="rId2" Type="http://schemas.openxmlformats.org/officeDocument/2006/relationships/customXml" Target="../ink/ink4.xml"/><Relationship Id="rId16" Type="http://schemas.openxmlformats.org/officeDocument/2006/relationships/customXml" Target="../ink/ink11.xml"/><Relationship Id="rId20" Type="http://schemas.openxmlformats.org/officeDocument/2006/relationships/customXml" Target="../ink/ink13.xml"/><Relationship Id="rId1" Type="http://schemas.openxmlformats.org/officeDocument/2006/relationships/slideLayout" Target="../slideLayouts/slideLayout2.xml"/><Relationship Id="rId6" Type="http://schemas.openxmlformats.org/officeDocument/2006/relationships/customXml" Target="../ink/ink6.xml"/><Relationship Id="rId11" Type="http://schemas.openxmlformats.org/officeDocument/2006/relationships/image" Target="../media/image22.png"/><Relationship Id="rId24" Type="http://schemas.openxmlformats.org/officeDocument/2006/relationships/customXml" Target="../ink/ink15.xml"/><Relationship Id="rId5" Type="http://schemas.openxmlformats.org/officeDocument/2006/relationships/image" Target="../media/image19.png"/><Relationship Id="rId15" Type="http://schemas.openxmlformats.org/officeDocument/2006/relationships/image" Target="../media/image24.png"/><Relationship Id="rId23" Type="http://schemas.openxmlformats.org/officeDocument/2006/relationships/image" Target="../media/image28.png"/><Relationship Id="rId10" Type="http://schemas.openxmlformats.org/officeDocument/2006/relationships/customXml" Target="../ink/ink8.xml"/><Relationship Id="rId19" Type="http://schemas.openxmlformats.org/officeDocument/2006/relationships/image" Target="../media/image26.png"/><Relationship Id="rId4" Type="http://schemas.openxmlformats.org/officeDocument/2006/relationships/customXml" Target="../ink/ink5.xml"/><Relationship Id="rId9" Type="http://schemas.openxmlformats.org/officeDocument/2006/relationships/image" Target="../media/image21.png"/><Relationship Id="rId14" Type="http://schemas.openxmlformats.org/officeDocument/2006/relationships/customXml" Target="../ink/ink10.xml"/><Relationship Id="rId22" Type="http://schemas.openxmlformats.org/officeDocument/2006/relationships/customXml" Target="../ink/ink14.xml"/><Relationship Id="rId27"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customXml" Target="../ink/ink23.xml"/><Relationship Id="rId18" Type="http://schemas.openxmlformats.org/officeDocument/2006/relationships/image" Target="../media/image40.png"/><Relationship Id="rId3" Type="http://schemas.openxmlformats.org/officeDocument/2006/relationships/customXml" Target="../ink/ink18.xml"/><Relationship Id="rId21" Type="http://schemas.openxmlformats.org/officeDocument/2006/relationships/customXml" Target="../ink/ink27.xml"/><Relationship Id="rId7" Type="http://schemas.openxmlformats.org/officeDocument/2006/relationships/customXml" Target="../ink/ink20.xml"/><Relationship Id="rId12" Type="http://schemas.openxmlformats.org/officeDocument/2006/relationships/image" Target="../media/image37.png"/><Relationship Id="rId17" Type="http://schemas.openxmlformats.org/officeDocument/2006/relationships/customXml" Target="../ink/ink25.xml"/><Relationship Id="rId2" Type="http://schemas.openxmlformats.org/officeDocument/2006/relationships/image" Target="../media/image31.png"/><Relationship Id="rId16" Type="http://schemas.openxmlformats.org/officeDocument/2006/relationships/image" Target="../media/image39.png"/><Relationship Id="rId20"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customXml" Target="../ink/ink22.xml"/><Relationship Id="rId24" Type="http://schemas.openxmlformats.org/officeDocument/2006/relationships/image" Target="../media/image43.png"/><Relationship Id="rId5" Type="http://schemas.openxmlformats.org/officeDocument/2006/relationships/customXml" Target="../ink/ink19.xml"/><Relationship Id="rId15" Type="http://schemas.openxmlformats.org/officeDocument/2006/relationships/customXml" Target="../ink/ink24.xml"/><Relationship Id="rId23" Type="http://schemas.openxmlformats.org/officeDocument/2006/relationships/customXml" Target="../ink/ink28.xml"/><Relationship Id="rId10" Type="http://schemas.openxmlformats.org/officeDocument/2006/relationships/image" Target="../media/image36.png"/><Relationship Id="rId19" Type="http://schemas.openxmlformats.org/officeDocument/2006/relationships/customXml" Target="../ink/ink26.xml"/><Relationship Id="rId4" Type="http://schemas.openxmlformats.org/officeDocument/2006/relationships/image" Target="../media/image33.png"/><Relationship Id="rId9" Type="http://schemas.openxmlformats.org/officeDocument/2006/relationships/customXml" Target="../ink/ink21.xml"/><Relationship Id="rId14" Type="http://schemas.openxmlformats.org/officeDocument/2006/relationships/image" Target="../media/image38.png"/><Relationship Id="rId22"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customXml" Target="../ink/ink30.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customXml" Target="../ink/ink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customXml" Target="../ink/ink32.xml"/><Relationship Id="rId7" Type="http://schemas.openxmlformats.org/officeDocument/2006/relationships/customXml" Target="../ink/ink34.xml"/><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customXml" Target="../ink/ink33.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customXml" Target="../ink/ink40.xml"/><Relationship Id="rId18" Type="http://schemas.openxmlformats.org/officeDocument/2006/relationships/image" Target="../media/image60.png"/><Relationship Id="rId3" Type="http://schemas.openxmlformats.org/officeDocument/2006/relationships/customXml" Target="../ink/ink35.xml"/><Relationship Id="rId7" Type="http://schemas.openxmlformats.org/officeDocument/2006/relationships/customXml" Target="../ink/ink37.xml"/><Relationship Id="rId12" Type="http://schemas.openxmlformats.org/officeDocument/2006/relationships/image" Target="../media/image57.png"/><Relationship Id="rId17" Type="http://schemas.openxmlformats.org/officeDocument/2006/relationships/customXml" Target="../ink/ink42.xml"/><Relationship Id="rId2" Type="http://schemas.openxmlformats.org/officeDocument/2006/relationships/image" Target="../media/image52.png"/><Relationship Id="rId16" Type="http://schemas.openxmlformats.org/officeDocument/2006/relationships/image" Target="../media/image59.png"/><Relationship Id="rId20" Type="http://schemas.openxmlformats.org/officeDocument/2006/relationships/image" Target="../media/image61.png"/><Relationship Id="rId1" Type="http://schemas.openxmlformats.org/officeDocument/2006/relationships/slideLayout" Target="../slideLayouts/slideLayout6.xml"/><Relationship Id="rId6" Type="http://schemas.openxmlformats.org/officeDocument/2006/relationships/image" Target="../media/image54.png"/><Relationship Id="rId11" Type="http://schemas.openxmlformats.org/officeDocument/2006/relationships/customXml" Target="../ink/ink39.xml"/><Relationship Id="rId5" Type="http://schemas.openxmlformats.org/officeDocument/2006/relationships/customXml" Target="../ink/ink36.xml"/><Relationship Id="rId15" Type="http://schemas.openxmlformats.org/officeDocument/2006/relationships/customXml" Target="../ink/ink41.xml"/><Relationship Id="rId10" Type="http://schemas.openxmlformats.org/officeDocument/2006/relationships/image" Target="../media/image56.png"/><Relationship Id="rId19" Type="http://schemas.openxmlformats.org/officeDocument/2006/relationships/customXml" Target="../ink/ink43.xml"/><Relationship Id="rId4" Type="http://schemas.openxmlformats.org/officeDocument/2006/relationships/image" Target="../media/image53.png"/><Relationship Id="rId9" Type="http://schemas.openxmlformats.org/officeDocument/2006/relationships/customXml" Target="../ink/ink38.xml"/><Relationship Id="rId14"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customXml" Target="../ink/ink44.xml"/><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customXml" Target="../ink/ink45.xml"/><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customXml" Target="../ink/ink46.xml"/><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3" Type="http://schemas.openxmlformats.org/officeDocument/2006/relationships/customXml" Target="../ink/ink47.xml"/><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Digital Image Processing</a:t>
            </a:r>
            <a:br>
              <a:rPr lang="en-US" dirty="0"/>
            </a:br>
            <a:r>
              <a:rPr lang="en-US" dirty="0"/>
              <a:t>CSC331 </a:t>
            </a:r>
          </a:p>
        </p:txBody>
      </p:sp>
      <p:sp>
        <p:nvSpPr>
          <p:cNvPr id="3" name="Subtitle 2"/>
          <p:cNvSpPr>
            <a:spLocks noGrp="1"/>
          </p:cNvSpPr>
          <p:nvPr>
            <p:ph type="subTitle" idx="1"/>
          </p:nvPr>
        </p:nvSpPr>
        <p:spPr/>
        <p:txBody>
          <a:bodyPr/>
          <a:lstStyle/>
          <a:p>
            <a:r>
              <a:rPr lang="en-US" b="1"/>
              <a:t>Color </a:t>
            </a:r>
            <a:r>
              <a:rPr lang="en-US" b="1" dirty="0"/>
              <a:t>Image Processing</a:t>
            </a:r>
            <a:endParaRPr lang="sv-SE" dirty="0"/>
          </a:p>
        </p:txBody>
      </p:sp>
      <p:sp>
        <p:nvSpPr>
          <p:cNvPr id="4" name="Slide Number Placeholder 3"/>
          <p:cNvSpPr>
            <a:spLocks noGrp="1"/>
          </p:cNvSpPr>
          <p:nvPr>
            <p:ph type="sldNum" sz="quarter" idx="12"/>
          </p:nvPr>
        </p:nvSpPr>
        <p:spPr/>
        <p:txBody>
          <a:bodyPr/>
          <a:lstStyle/>
          <a:p>
            <a:fld id="{04E567AB-134B-9C4D-86BA-9D10E7A67249}" type="slidenum">
              <a:rPr lang="en-US" smtClean="0"/>
              <a:pPr/>
              <a:t>1</a:t>
            </a:fld>
            <a:endParaRPr lang="en-US" dirty="0"/>
          </a:p>
        </p:txBody>
      </p:sp>
    </p:spTree>
    <p:extLst>
      <p:ext uri="{BB962C8B-B14F-4D97-AF65-F5344CB8AC3E}">
        <p14:creationId xmlns:p14="http://schemas.microsoft.com/office/powerpoint/2010/main" val="4690875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Screen Shot 2015-07-29 at 9.02.48 am.png"/>
          <p:cNvPicPr>
            <a:picLocks noGrp="1" noChangeAspect="1"/>
          </p:cNvPicPr>
          <p:nvPr>
            <p:ph idx="1"/>
          </p:nvPr>
        </p:nvPicPr>
        <p:blipFill>
          <a:blip r:embed="rId2">
            <a:extLst>
              <a:ext uri="{28A0092B-C50C-407E-A947-70E740481C1C}">
                <a14:useLocalDpi xmlns:a14="http://schemas.microsoft.com/office/drawing/2010/main" val="0"/>
              </a:ext>
            </a:extLst>
          </a:blip>
          <a:srcRect l="-15849" r="-15849"/>
          <a:stretch>
            <a:fillRect/>
          </a:stretch>
        </p:blipFill>
        <p:spPr/>
      </p:pic>
      <p:sp>
        <p:nvSpPr>
          <p:cNvPr id="4" name="Slide Number Placeholder 3"/>
          <p:cNvSpPr>
            <a:spLocks noGrp="1"/>
          </p:cNvSpPr>
          <p:nvPr>
            <p:ph type="sldNum" sz="quarter" idx="12"/>
          </p:nvPr>
        </p:nvSpPr>
        <p:spPr/>
        <p:txBody>
          <a:bodyPr/>
          <a:lstStyle/>
          <a:p>
            <a:fld id="{04E567AB-134B-9C4D-86BA-9D10E7A67249}" type="slidenum">
              <a:rPr lang="en-US" smtClean="0"/>
              <a:pPr/>
              <a:t>10</a:t>
            </a:fld>
            <a:endParaRPr lang="en-US"/>
          </a:p>
        </p:txBody>
      </p:sp>
    </p:spTree>
    <p:extLst>
      <p:ext uri="{BB962C8B-B14F-4D97-AF65-F5344CB8AC3E}">
        <p14:creationId xmlns:p14="http://schemas.microsoft.com/office/powerpoint/2010/main" val="36734739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Color Spectrum</a:t>
            </a:r>
            <a:br>
              <a:rPr lang="en-US" dirty="0"/>
            </a:br>
            <a:r>
              <a:rPr lang="en-US" dirty="0"/>
              <a:t>white light with a prism (1666, Newton)</a:t>
            </a:r>
          </a:p>
        </p:txBody>
      </p:sp>
      <p:sp>
        <p:nvSpPr>
          <p:cNvPr id="4" name="Slide Number Placeholder 3"/>
          <p:cNvSpPr>
            <a:spLocks noGrp="1"/>
          </p:cNvSpPr>
          <p:nvPr>
            <p:ph type="sldNum" sz="quarter" idx="12"/>
          </p:nvPr>
        </p:nvSpPr>
        <p:spPr/>
        <p:txBody>
          <a:bodyPr/>
          <a:lstStyle/>
          <a:p>
            <a:fld id="{04E567AB-134B-9C4D-86BA-9D10E7A67249}" type="slidenum">
              <a:rPr lang="en-US" smtClean="0"/>
              <a:pPr/>
              <a:t>11</a:t>
            </a:fld>
            <a:endParaRPr lang="en-US"/>
          </a:p>
        </p:txBody>
      </p:sp>
      <p:pic>
        <p:nvPicPr>
          <p:cNvPr id="5"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17570" b="-17570"/>
          <a:stretch>
            <a:fillRect/>
          </a:stretch>
        </p:blipFill>
        <p:spPr bwMode="auto">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3748642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we perceive color ?</a:t>
            </a:r>
          </a:p>
        </p:txBody>
      </p:sp>
      <p:sp>
        <p:nvSpPr>
          <p:cNvPr id="3" name="Content Placeholder 2"/>
          <p:cNvSpPr>
            <a:spLocks noGrp="1"/>
          </p:cNvSpPr>
          <p:nvPr>
            <p:ph idx="1"/>
          </p:nvPr>
        </p:nvSpPr>
        <p:spPr/>
        <p:txBody>
          <a:bodyPr>
            <a:normAutofit fontScale="92500" lnSpcReduction="10000"/>
          </a:bodyPr>
          <a:lstStyle/>
          <a:p>
            <a:r>
              <a:rPr lang="en-US" dirty="0"/>
              <a:t>we see an object because light falls on the object or the object is illuminated by certain source of light, the light gets reflected from the object, it reaches our eye, then only we can see the object. </a:t>
            </a:r>
          </a:p>
          <a:p>
            <a:r>
              <a:rPr lang="en-US" dirty="0"/>
              <a:t>Similarly, we can perceive the color depending upon the nature of the light which is reflected by the object surface. </a:t>
            </a:r>
          </a:p>
          <a:p>
            <a:r>
              <a:rPr lang="en-US" dirty="0"/>
              <a:t>The nature of the light through the spectrum in the visible range gives different colors so we are able to observe it. </a:t>
            </a:r>
          </a:p>
          <a:p>
            <a:endParaRPr lang="en-US" dirty="0"/>
          </a:p>
        </p:txBody>
      </p:sp>
      <p:sp>
        <p:nvSpPr>
          <p:cNvPr id="4" name="Slide Number Placeholder 3"/>
          <p:cNvSpPr>
            <a:spLocks noGrp="1"/>
          </p:cNvSpPr>
          <p:nvPr>
            <p:ph type="sldNum" sz="quarter" idx="12"/>
          </p:nvPr>
        </p:nvSpPr>
        <p:spPr/>
        <p:txBody>
          <a:bodyPr/>
          <a:lstStyle/>
          <a:p>
            <a:fld id="{04E567AB-134B-9C4D-86BA-9D10E7A67249}" type="slidenum">
              <a:rPr lang="en-US" smtClean="0"/>
              <a:pPr/>
              <a:t>12</a:t>
            </a:fld>
            <a:endParaRPr lang="en-US"/>
          </a:p>
        </p:txBody>
      </p:sp>
    </p:spTree>
    <p:extLst>
      <p:ext uri="{BB962C8B-B14F-4D97-AF65-F5344CB8AC3E}">
        <p14:creationId xmlns:p14="http://schemas.microsoft.com/office/powerpoint/2010/main" val="2049644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20000"/>
          </a:bodyPr>
          <a:lstStyle/>
          <a:p>
            <a:r>
              <a:rPr lang="en-US" altLang="zh-CN" dirty="0"/>
              <a:t>The actual color perceived by a human of an object depends on both the color of the illumination and the reflectivity of the object, as well as the sensitivity of human perception.  </a:t>
            </a:r>
            <a:endParaRPr lang="en-US" altLang="zh-TW" dirty="0"/>
          </a:p>
          <a:p>
            <a:r>
              <a:rPr lang="en-US" altLang="zh-CN" dirty="0"/>
              <a:t>Objects appear to be different colors because they absorb and reflect different colors of light.  A blue object, for example, reflects blue light while absorbing other colors.</a:t>
            </a:r>
            <a:endParaRPr lang="en-US" altLang="zh-TW" dirty="0"/>
          </a:p>
          <a:p>
            <a:r>
              <a:rPr lang="en-US" altLang="zh-CN" dirty="0"/>
              <a:t>Grey objects or grey images reflect and absorb all frequencies of light about equally, so they do not appear colored.</a:t>
            </a:r>
            <a:r>
              <a:rPr lang="en-US" altLang="zh-TW" dirty="0"/>
              <a:t> </a:t>
            </a:r>
            <a:endParaRPr lang="zh-TW" altLang="en-US" dirty="0"/>
          </a:p>
          <a:p>
            <a:endParaRPr lang="en-US" dirty="0"/>
          </a:p>
        </p:txBody>
      </p:sp>
      <p:sp>
        <p:nvSpPr>
          <p:cNvPr id="4" name="Slide Number Placeholder 3"/>
          <p:cNvSpPr>
            <a:spLocks noGrp="1"/>
          </p:cNvSpPr>
          <p:nvPr>
            <p:ph type="sldNum" sz="quarter" idx="12"/>
          </p:nvPr>
        </p:nvSpPr>
        <p:spPr/>
        <p:txBody>
          <a:bodyPr/>
          <a:lstStyle/>
          <a:p>
            <a:fld id="{04E567AB-134B-9C4D-86BA-9D10E7A67249}" type="slidenum">
              <a:rPr lang="en-US" smtClean="0"/>
              <a:pPr/>
              <a:t>13</a:t>
            </a:fld>
            <a:endParaRPr lang="en-US"/>
          </a:p>
        </p:txBody>
      </p:sp>
    </p:spTree>
    <p:extLst>
      <p:ext uri="{BB962C8B-B14F-4D97-AF65-F5344CB8AC3E}">
        <p14:creationId xmlns:p14="http://schemas.microsoft.com/office/powerpoint/2010/main" val="2260999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180975" y="260350"/>
            <a:ext cx="5761038" cy="1143000"/>
          </a:xfrm>
        </p:spPr>
        <p:txBody>
          <a:bodyPr/>
          <a:lstStyle/>
          <a:p>
            <a:r>
              <a:rPr lang="en-GB"/>
              <a:t>Physical Background</a:t>
            </a:r>
          </a:p>
        </p:txBody>
      </p:sp>
      <p:sp>
        <p:nvSpPr>
          <p:cNvPr id="61443" name="Rectangle 3"/>
          <p:cNvSpPr>
            <a:spLocks noGrp="1" noChangeArrowheads="1"/>
          </p:cNvSpPr>
          <p:nvPr>
            <p:ph type="body" idx="1"/>
          </p:nvPr>
        </p:nvSpPr>
        <p:spPr>
          <a:xfrm>
            <a:off x="250825" y="1600200"/>
            <a:ext cx="5473700" cy="4525963"/>
          </a:xfrm>
        </p:spPr>
        <p:txBody>
          <a:bodyPr>
            <a:normAutofit fontScale="92500" lnSpcReduction="10000"/>
          </a:bodyPr>
          <a:lstStyle/>
          <a:p>
            <a:r>
              <a:rPr lang="en-GB">
                <a:solidFill>
                  <a:schemeClr val="hlink"/>
                </a:solidFill>
              </a:rPr>
              <a:t>Visible light</a:t>
            </a:r>
            <a:r>
              <a:rPr lang="en-GB"/>
              <a:t>: a narrow band of electromagnetic radiation </a:t>
            </a:r>
            <a:r>
              <a:rPr lang="en-GB">
                <a:cs typeface="Times New Roman" charset="0"/>
              </a:rPr>
              <a:t>→ </a:t>
            </a:r>
            <a:br>
              <a:rPr lang="en-GB">
                <a:cs typeface="Times New Roman" charset="0"/>
              </a:rPr>
            </a:br>
            <a:r>
              <a:rPr lang="en-GB" b="1">
                <a:solidFill>
                  <a:srgbClr val="0000FF"/>
                </a:solidFill>
              </a:rPr>
              <a:t>380nm (blue)</a:t>
            </a:r>
            <a:r>
              <a:rPr lang="en-GB"/>
              <a:t>  </a:t>
            </a:r>
            <a:r>
              <a:rPr lang="en-GB">
                <a:latin typeface="Symbol" charset="0"/>
              </a:rPr>
              <a:t>-</a:t>
            </a:r>
            <a:r>
              <a:rPr lang="en-GB"/>
              <a:t> </a:t>
            </a:r>
            <a:r>
              <a:rPr lang="en-GB" b="1">
                <a:solidFill>
                  <a:srgbClr val="FF0033"/>
                </a:solidFill>
              </a:rPr>
              <a:t>780nm (red)</a:t>
            </a:r>
          </a:p>
          <a:p>
            <a:r>
              <a:rPr lang="en-GB">
                <a:solidFill>
                  <a:schemeClr val="hlink"/>
                </a:solidFill>
              </a:rPr>
              <a:t>Wavelength</a:t>
            </a:r>
            <a:r>
              <a:rPr lang="en-GB"/>
              <a:t>:</a:t>
            </a:r>
            <a:r>
              <a:rPr lang="en-GB">
                <a:solidFill>
                  <a:srgbClr val="FF0033"/>
                </a:solidFill>
              </a:rPr>
              <a:t> </a:t>
            </a:r>
            <a:r>
              <a:rPr lang="en-GB"/>
              <a:t>Each physically distinct colour corresponds to </a:t>
            </a:r>
            <a:r>
              <a:rPr lang="en-GB">
                <a:solidFill>
                  <a:schemeClr val="hlink"/>
                </a:solidFill>
              </a:rPr>
              <a:t>at least</a:t>
            </a:r>
            <a:r>
              <a:rPr lang="en-GB"/>
              <a:t> one wavelength in this band.</a:t>
            </a:r>
          </a:p>
          <a:p>
            <a:r>
              <a:rPr lang="en-GB">
                <a:solidFill>
                  <a:schemeClr val="hlink"/>
                </a:solidFill>
              </a:rPr>
              <a:t>Pure Colours</a:t>
            </a:r>
            <a:r>
              <a:rPr lang="en-GB"/>
              <a:t>:</a:t>
            </a:r>
            <a:r>
              <a:rPr lang="en-GB">
                <a:solidFill>
                  <a:schemeClr val="hlink"/>
                </a:solidFill>
              </a:rPr>
              <a:t> </a:t>
            </a:r>
            <a:r>
              <a:rPr lang="en-GB"/>
              <a:t>Pure or monochromatic colours do not exist in nature.</a:t>
            </a:r>
            <a:endParaRPr lang="en-GB">
              <a:solidFill>
                <a:schemeClr val="hlink"/>
              </a:solidFill>
            </a:endParaRPr>
          </a:p>
        </p:txBody>
      </p:sp>
      <p:pic>
        <p:nvPicPr>
          <p:cNvPr id="61445" name="Picture 5" descr="electromagnetic-spectrum-fig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5300" y="0"/>
            <a:ext cx="3568700" cy="68580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739666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GB" sz="3200"/>
              <a:t>Problems with Processing Colour Images</a:t>
            </a:r>
          </a:p>
        </p:txBody>
      </p:sp>
      <p:sp>
        <p:nvSpPr>
          <p:cNvPr id="16387" name="Rectangle 3"/>
          <p:cNvSpPr>
            <a:spLocks noGrp="1" noChangeArrowheads="1"/>
          </p:cNvSpPr>
          <p:nvPr>
            <p:ph type="body" idx="1"/>
          </p:nvPr>
        </p:nvSpPr>
        <p:spPr/>
        <p:txBody>
          <a:bodyPr/>
          <a:lstStyle/>
          <a:p>
            <a:r>
              <a:rPr lang="en-GB" dirty="0"/>
              <a:t>When processing colour images, the following problem (amongst others) have to be dealt with:</a:t>
            </a:r>
          </a:p>
          <a:p>
            <a:pPr lvl="1"/>
            <a:r>
              <a:rPr lang="en-GB" dirty="0">
                <a:cs typeface="Times New Roman" charset="0"/>
              </a:rPr>
              <a:t>The colours recorded by a camera are heavily dependent on the lighting conditions.</a:t>
            </a:r>
          </a:p>
          <a:p>
            <a:pPr lvl="1"/>
            <a:endParaRPr lang="en-GB" dirty="0">
              <a:cs typeface="Times New Roman" charset="0"/>
            </a:endParaRPr>
          </a:p>
        </p:txBody>
      </p:sp>
    </p:spTree>
    <p:extLst>
      <p:ext uri="{BB962C8B-B14F-4D97-AF65-F5344CB8AC3E}">
        <p14:creationId xmlns:p14="http://schemas.microsoft.com/office/powerpoint/2010/main" val="4131032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GB"/>
              <a:t>Lighting conditions</a:t>
            </a:r>
          </a:p>
        </p:txBody>
      </p:sp>
      <p:pic>
        <p:nvPicPr>
          <p:cNvPr id="65541" name="Picture 5" descr="colour_eg_flas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713" y="2822575"/>
            <a:ext cx="3941762" cy="2630488"/>
          </a:xfrm>
          <a:prstGeom prst="rect">
            <a:avLst/>
          </a:prstGeom>
          <a:noFill/>
          <a:extLst>
            <a:ext uri="{909E8E84-426E-40dd-AFC4-6F175D3DCCD1}">
              <a14:hiddenFill xmlns="" xmlns:a14="http://schemas.microsoft.com/office/drawing/2010/main">
                <a:solidFill>
                  <a:srgbClr val="FFFFFF"/>
                </a:solidFill>
              </a14:hiddenFill>
            </a:ext>
          </a:extLst>
        </p:spPr>
      </p:pic>
      <p:sp>
        <p:nvSpPr>
          <p:cNvPr id="65542" name="Text Box 6"/>
          <p:cNvSpPr txBox="1">
            <a:spLocks noChangeArrowheads="1"/>
          </p:cNvSpPr>
          <p:nvPr/>
        </p:nvSpPr>
        <p:spPr bwMode="auto">
          <a:xfrm>
            <a:off x="1022350" y="5524500"/>
            <a:ext cx="2979738"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GB"/>
              <a:t>Image taken lit by a flash.</a:t>
            </a:r>
          </a:p>
        </p:txBody>
      </p:sp>
      <p:pic>
        <p:nvPicPr>
          <p:cNvPr id="65543" name="Picture 7" descr="colour_eg_tungsten_la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6438" y="2819400"/>
            <a:ext cx="3957637" cy="2646363"/>
          </a:xfrm>
          <a:prstGeom prst="rect">
            <a:avLst/>
          </a:prstGeom>
          <a:noFill/>
          <a:extLst>
            <a:ext uri="{909E8E84-426E-40dd-AFC4-6F175D3DCCD1}">
              <a14:hiddenFill xmlns="" xmlns:a14="http://schemas.microsoft.com/office/drawing/2010/main">
                <a:solidFill>
                  <a:srgbClr val="FFFFFF"/>
                </a:solidFill>
              </a14:hiddenFill>
            </a:ext>
          </a:extLst>
        </p:spPr>
      </p:pic>
      <p:sp>
        <p:nvSpPr>
          <p:cNvPr id="65544" name="Text Box 8"/>
          <p:cNvSpPr txBox="1">
            <a:spLocks noChangeArrowheads="1"/>
          </p:cNvSpPr>
          <p:nvPr/>
        </p:nvSpPr>
        <p:spPr bwMode="auto">
          <a:xfrm>
            <a:off x="5045075" y="5524500"/>
            <a:ext cx="2979738"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GB"/>
              <a:t>Image taken lit by a tungsten lamp.</a:t>
            </a:r>
          </a:p>
        </p:txBody>
      </p:sp>
      <p:sp>
        <p:nvSpPr>
          <p:cNvPr id="65545" name="Rectangle 9"/>
          <p:cNvSpPr>
            <a:spLocks noGrp="1" noChangeArrowheads="1"/>
          </p:cNvSpPr>
          <p:nvPr>
            <p:ph type="body" idx="1"/>
          </p:nvPr>
        </p:nvSpPr>
        <p:spPr/>
        <p:txBody>
          <a:bodyPr/>
          <a:lstStyle/>
          <a:p>
            <a:r>
              <a:rPr lang="en-GB"/>
              <a:t>The lighting conditions of the scene have a large effect on the colours recorded.</a:t>
            </a:r>
          </a:p>
        </p:txBody>
      </p:sp>
    </p:spTree>
    <p:extLst>
      <p:ext uri="{BB962C8B-B14F-4D97-AF65-F5344CB8AC3E}">
        <p14:creationId xmlns:p14="http://schemas.microsoft.com/office/powerpoint/2010/main" val="2254650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3"/>
          <p:cNvSpPr>
            <a:spLocks noGrp="1" noChangeArrowheads="1"/>
          </p:cNvSpPr>
          <p:nvPr>
            <p:ph type="body" idx="1"/>
          </p:nvPr>
        </p:nvSpPr>
        <p:spPr>
          <a:xfrm>
            <a:off x="468313" y="260350"/>
            <a:ext cx="8229600" cy="1081088"/>
          </a:xfrm>
        </p:spPr>
        <p:txBody>
          <a:bodyPr>
            <a:normAutofit fontScale="92500"/>
          </a:bodyPr>
          <a:lstStyle/>
          <a:p>
            <a:r>
              <a:rPr lang="en-GB"/>
              <a:t>The following four images of the same scene were acquired under different lighting conditions:</a:t>
            </a:r>
          </a:p>
        </p:txBody>
      </p:sp>
      <p:pic>
        <p:nvPicPr>
          <p:cNvPr id="66564" name="Picture 4" descr="fruit-1_ph-ul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196975"/>
            <a:ext cx="3600450" cy="2646363"/>
          </a:xfrm>
          <a:prstGeom prst="rect">
            <a:avLst/>
          </a:prstGeom>
          <a:noFill/>
          <a:extLst>
            <a:ext uri="{909E8E84-426E-40dd-AFC4-6F175D3DCCD1}">
              <a14:hiddenFill xmlns="" xmlns:a14="http://schemas.microsoft.com/office/drawing/2010/main">
                <a:solidFill>
                  <a:srgbClr val="FFFFFF"/>
                </a:solidFill>
              </a14:hiddenFill>
            </a:ext>
          </a:extLst>
        </p:spPr>
      </p:pic>
      <p:pic>
        <p:nvPicPr>
          <p:cNvPr id="66565" name="Picture 5" descr="fruit-1_solux-41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0563" y="1196975"/>
            <a:ext cx="3600450" cy="2644775"/>
          </a:xfrm>
          <a:prstGeom prst="rect">
            <a:avLst/>
          </a:prstGeom>
          <a:noFill/>
          <a:extLst>
            <a:ext uri="{909E8E84-426E-40dd-AFC4-6F175D3DCCD1}">
              <a14:hiddenFill xmlns="" xmlns:a14="http://schemas.microsoft.com/office/drawing/2010/main">
                <a:solidFill>
                  <a:srgbClr val="FFFFFF"/>
                </a:solidFill>
              </a14:hiddenFill>
            </a:ext>
          </a:extLst>
        </p:spPr>
      </p:pic>
      <p:pic>
        <p:nvPicPr>
          <p:cNvPr id="66566" name="Picture 6" descr="fruit-1_syl-50MR16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4005263"/>
            <a:ext cx="3600450" cy="2646362"/>
          </a:xfrm>
          <a:prstGeom prst="rect">
            <a:avLst/>
          </a:prstGeom>
          <a:noFill/>
          <a:extLst>
            <a:ext uri="{909E8E84-426E-40dd-AFC4-6F175D3DCCD1}">
              <a14:hiddenFill xmlns="" xmlns:a14="http://schemas.microsoft.com/office/drawing/2010/main">
                <a:solidFill>
                  <a:srgbClr val="FFFFFF"/>
                </a:solidFill>
              </a14:hiddenFill>
            </a:ext>
          </a:extLst>
        </p:spPr>
      </p:pic>
      <p:pic>
        <p:nvPicPr>
          <p:cNvPr id="66567" name="Picture 7" descr="fruit-1_syl-ww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0563" y="4005263"/>
            <a:ext cx="3600450" cy="264477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7564984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Quality of light </a:t>
            </a:r>
            <a:br>
              <a:rPr lang="en-US" dirty="0"/>
            </a:br>
            <a:endParaRPr lang="en-US" dirty="0"/>
          </a:p>
        </p:txBody>
      </p:sp>
      <p:sp>
        <p:nvSpPr>
          <p:cNvPr id="3" name="Content Placeholder 2"/>
          <p:cNvSpPr>
            <a:spLocks noGrp="1"/>
          </p:cNvSpPr>
          <p:nvPr>
            <p:ph idx="1"/>
          </p:nvPr>
        </p:nvSpPr>
        <p:spPr/>
        <p:txBody>
          <a:bodyPr>
            <a:normAutofit fontScale="92500" lnSpcReduction="20000"/>
          </a:bodyPr>
          <a:lstStyle/>
          <a:p>
            <a:r>
              <a:rPr lang="en-US" dirty="0"/>
              <a:t>Radiance</a:t>
            </a:r>
          </a:p>
          <a:p>
            <a:pPr lvl="1"/>
            <a:r>
              <a:rPr lang="en-US" dirty="0"/>
              <a:t>Radiance is the total amount of energy which comes out of a light source and is measured in the form of in units of watts. </a:t>
            </a:r>
          </a:p>
          <a:p>
            <a:r>
              <a:rPr lang="en-US" dirty="0"/>
              <a:t>Luminance </a:t>
            </a:r>
          </a:p>
          <a:p>
            <a:pPr lvl="1"/>
            <a:r>
              <a:rPr lang="en-US" dirty="0"/>
              <a:t> luminance, it is the amount of energy that is perceived by an observer.</a:t>
            </a:r>
          </a:p>
          <a:p>
            <a:pPr lvl="1"/>
            <a:r>
              <a:rPr lang="en-US" dirty="0"/>
              <a:t> Luminance measured in units of lumens </a:t>
            </a:r>
          </a:p>
          <a:p>
            <a:r>
              <a:rPr lang="en-US" dirty="0"/>
              <a:t>Brightness. </a:t>
            </a:r>
          </a:p>
          <a:p>
            <a:pPr lvl="1"/>
            <a:r>
              <a:rPr lang="en-US" dirty="0"/>
              <a:t>it is actually a subjective measure and it is practically not possible to measure the amount of brightness. </a:t>
            </a:r>
          </a:p>
        </p:txBody>
      </p:sp>
      <p:sp>
        <p:nvSpPr>
          <p:cNvPr id="4" name="Slide Number Placeholder 3"/>
          <p:cNvSpPr>
            <a:spLocks noGrp="1"/>
          </p:cNvSpPr>
          <p:nvPr>
            <p:ph type="sldNum" sz="quarter" idx="12"/>
          </p:nvPr>
        </p:nvSpPr>
        <p:spPr/>
        <p:txBody>
          <a:bodyPr/>
          <a:lstStyle/>
          <a:p>
            <a:fld id="{04E567AB-134B-9C4D-86BA-9D10E7A67249}" type="slidenum">
              <a:rPr lang="en-US" smtClean="0"/>
              <a:pPr/>
              <a:t>18</a:t>
            </a:fld>
            <a:endParaRPr lang="en-US"/>
          </a:p>
        </p:txBody>
      </p:sp>
    </p:spTree>
    <p:extLst>
      <p:ext uri="{BB962C8B-B14F-4D97-AF65-F5344CB8AC3E}">
        <p14:creationId xmlns:p14="http://schemas.microsoft.com/office/powerpoint/2010/main" val="7854681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GB"/>
              <a:t>Dealing with Lighting Changes</a:t>
            </a:r>
          </a:p>
        </p:txBody>
      </p:sp>
      <p:sp>
        <p:nvSpPr>
          <p:cNvPr id="67587" name="Rectangle 3"/>
          <p:cNvSpPr>
            <a:spLocks noGrp="1" noChangeArrowheads="1"/>
          </p:cNvSpPr>
          <p:nvPr>
            <p:ph type="body" idx="1"/>
          </p:nvPr>
        </p:nvSpPr>
        <p:spPr/>
        <p:txBody>
          <a:bodyPr>
            <a:normAutofit fontScale="92500"/>
          </a:bodyPr>
          <a:lstStyle/>
          <a:p>
            <a:r>
              <a:rPr lang="en-GB"/>
              <a:t>Knowing just the RGB values is not enough to know everything about the image.</a:t>
            </a:r>
          </a:p>
          <a:p>
            <a:pPr lvl="1"/>
            <a:r>
              <a:rPr lang="en-GB"/>
              <a:t>The R, G and B primaries used by different devices are usually different.</a:t>
            </a:r>
          </a:p>
          <a:p>
            <a:r>
              <a:rPr lang="en-GB"/>
              <a:t>For scientific work, the camera and lighting should be calibrated.</a:t>
            </a:r>
          </a:p>
          <a:p>
            <a:r>
              <a:rPr lang="en-GB"/>
              <a:t>For multimedia applications, this is more difficult to organise:</a:t>
            </a:r>
          </a:p>
          <a:p>
            <a:pPr lvl="1"/>
            <a:r>
              <a:rPr lang="en-GB"/>
              <a:t>Algorithms exist for estimating the illumination colour.</a:t>
            </a:r>
          </a:p>
        </p:txBody>
      </p:sp>
    </p:spTree>
    <p:extLst>
      <p:ext uri="{BB962C8B-B14F-4D97-AF65-F5344CB8AC3E}">
        <p14:creationId xmlns:p14="http://schemas.microsoft.com/office/powerpoint/2010/main" val="4046835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Summery of previous lecture </a:t>
            </a:r>
          </a:p>
        </p:txBody>
      </p:sp>
      <p:sp>
        <p:nvSpPr>
          <p:cNvPr id="3" name="Content Placeholder 2"/>
          <p:cNvSpPr>
            <a:spLocks noGrp="1"/>
          </p:cNvSpPr>
          <p:nvPr>
            <p:ph idx="1"/>
          </p:nvPr>
        </p:nvSpPr>
        <p:spPr/>
        <p:txBody>
          <a:bodyPr>
            <a:normAutofit/>
          </a:bodyPr>
          <a:lstStyle/>
          <a:p>
            <a:r>
              <a:rPr lang="en-US" dirty="0"/>
              <a:t>Image registration</a:t>
            </a:r>
          </a:p>
          <a:p>
            <a:r>
              <a:rPr lang="de-DE" dirty="0" err="1"/>
              <a:t>Diffe</a:t>
            </a:r>
            <a:r>
              <a:rPr lang="en-US" dirty="0"/>
              <a:t>rent mismatch or measures </a:t>
            </a:r>
          </a:p>
          <a:p>
            <a:r>
              <a:rPr lang="en-US" dirty="0"/>
              <a:t>Cross correlation between tow images </a:t>
            </a:r>
          </a:p>
          <a:p>
            <a:r>
              <a:rPr lang="en-US" dirty="0"/>
              <a:t>Applications of image registration </a:t>
            </a:r>
          </a:p>
        </p:txBody>
      </p:sp>
      <p:sp>
        <p:nvSpPr>
          <p:cNvPr id="4" name="Slide Number Placeholder 3"/>
          <p:cNvSpPr>
            <a:spLocks noGrp="1"/>
          </p:cNvSpPr>
          <p:nvPr>
            <p:ph type="sldNum" sz="quarter" idx="12"/>
          </p:nvPr>
        </p:nvSpPr>
        <p:spPr/>
        <p:txBody>
          <a:bodyPr/>
          <a:lstStyle/>
          <a:p>
            <a:fld id="{04E567AB-134B-9C4D-86BA-9D10E7A67249}" type="slidenum">
              <a:rPr lang="en-US" smtClean="0"/>
              <a:pPr/>
              <a:t>2</a:t>
            </a:fld>
            <a:endParaRPr lang="en-US" dirty="0"/>
          </a:p>
        </p:txBody>
      </p:sp>
    </p:spTree>
    <p:extLst>
      <p:ext uri="{BB962C8B-B14F-4D97-AF65-F5344CB8AC3E}">
        <p14:creationId xmlns:p14="http://schemas.microsoft.com/office/powerpoint/2010/main" val="3211183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6" name="Text Box 4"/>
          <p:cNvSpPr txBox="1">
            <a:spLocks noChangeArrowheads="1"/>
          </p:cNvSpPr>
          <p:nvPr/>
        </p:nvSpPr>
        <p:spPr bwMode="auto">
          <a:xfrm>
            <a:off x="2558546" y="771525"/>
            <a:ext cx="3735103" cy="523220"/>
          </a:xfrm>
          <a:prstGeom prst="rect">
            <a:avLst/>
          </a:prstGeom>
          <a:noFill/>
          <a:ln>
            <a:noFill/>
          </a:ln>
          <a:effectLst>
            <a:outerShdw blurRad="63500" dist="38099" dir="2700000" algn="ctr" rotWithShape="0">
              <a:schemeClr val="folHlink">
                <a:alpha val="74998"/>
              </a:scheme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a:spAutoFit/>
          </a:bodyPr>
          <a:lstStyle/>
          <a:p>
            <a:pPr algn="ctr"/>
            <a:r>
              <a:rPr lang="en-US" altLang="zh-TW" sz="2800" dirty="0">
                <a:solidFill>
                  <a:srgbClr val="FF0000"/>
                </a:solidFill>
                <a:latin typeface="Verdana" charset="0"/>
                <a:ea typeface="新細明體" charset="0"/>
                <a:cs typeface="新細明體" charset="0"/>
              </a:rPr>
              <a:t>primary colors</a:t>
            </a:r>
            <a:endParaRPr lang="en-US" altLang="zh-TW" sz="2800" dirty="0">
              <a:ea typeface="新細明體" charset="0"/>
              <a:cs typeface="新細明體" charset="0"/>
            </a:endParaRPr>
          </a:p>
        </p:txBody>
      </p:sp>
      <p:sp>
        <p:nvSpPr>
          <p:cNvPr id="197638" name="Rectangle 6"/>
          <p:cNvSpPr>
            <a:spLocks noGrp="1" noChangeArrowheads="1"/>
          </p:cNvSpPr>
          <p:nvPr>
            <p:ph type="body" idx="1"/>
          </p:nvPr>
        </p:nvSpPr>
        <p:spPr bwMode="auto">
          <a:xfrm>
            <a:off x="247650" y="1600200"/>
            <a:ext cx="8896350" cy="4525963"/>
          </a:xfrm>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normAutofit lnSpcReduction="10000"/>
          </a:bodyPr>
          <a:lstStyle/>
          <a:p>
            <a:r>
              <a:rPr lang="en-US" altLang="zh-CN" sz="2400" dirty="0"/>
              <a:t>Color is sensed by the eye using </a:t>
            </a:r>
            <a:r>
              <a:rPr lang="en-US" altLang="zh-CN" sz="2400" dirty="0">
                <a:solidFill>
                  <a:srgbClr val="FF0000"/>
                </a:solidFill>
              </a:rPr>
              <a:t>three kinds of cones cells</a:t>
            </a:r>
            <a:r>
              <a:rPr lang="en-US" altLang="zh-CN" sz="2400" dirty="0"/>
              <a:t>, each sensitive primarily to </a:t>
            </a:r>
            <a:r>
              <a:rPr lang="en-US" altLang="zh-CN" sz="2400" dirty="0">
                <a:solidFill>
                  <a:srgbClr val="FF0000"/>
                </a:solidFill>
              </a:rPr>
              <a:t>red</a:t>
            </a:r>
            <a:r>
              <a:rPr lang="en-US" altLang="zh-CN" sz="2400" dirty="0"/>
              <a:t>, </a:t>
            </a:r>
            <a:r>
              <a:rPr lang="en-US" altLang="zh-CN" sz="2400" dirty="0">
                <a:solidFill>
                  <a:srgbClr val="FF0000"/>
                </a:solidFill>
              </a:rPr>
              <a:t>green</a:t>
            </a:r>
            <a:r>
              <a:rPr lang="en-US" altLang="zh-CN" sz="2400" dirty="0"/>
              <a:t> or </a:t>
            </a:r>
            <a:r>
              <a:rPr lang="en-US" altLang="zh-CN" sz="2400" dirty="0">
                <a:solidFill>
                  <a:srgbClr val="FF0000"/>
                </a:solidFill>
              </a:rPr>
              <a:t>blue</a:t>
            </a:r>
            <a:r>
              <a:rPr lang="en-US" altLang="zh-CN" sz="2400" dirty="0"/>
              <a:t>, though there is significant overlap. </a:t>
            </a:r>
            <a:endParaRPr lang="en-US" altLang="zh-TW" sz="2400" dirty="0"/>
          </a:p>
          <a:p>
            <a:r>
              <a:rPr lang="en-US" altLang="zh-CN" sz="2400" dirty="0"/>
              <a:t>We refer to red, green and blue as the </a:t>
            </a:r>
            <a:r>
              <a:rPr lang="en-US" altLang="zh-CN" sz="2400" dirty="0">
                <a:solidFill>
                  <a:srgbClr val="FF0000"/>
                </a:solidFill>
              </a:rPr>
              <a:t>primary colors</a:t>
            </a:r>
            <a:r>
              <a:rPr lang="en-US" altLang="zh-CN" sz="2400" dirty="0"/>
              <a:t>, and denote to set as RGB.</a:t>
            </a:r>
            <a:r>
              <a:rPr lang="en-US" altLang="zh-TW" sz="2400" dirty="0"/>
              <a:t> </a:t>
            </a:r>
          </a:p>
          <a:p>
            <a:pPr>
              <a:buNone/>
            </a:pPr>
            <a:r>
              <a:rPr lang="zh-TW" altLang="en-US" sz="2400" dirty="0"/>
              <a:t>    </a:t>
            </a:r>
            <a:endParaRPr lang="en-US" altLang="zh-TW" sz="2400" dirty="0"/>
          </a:p>
          <a:p>
            <a:pPr>
              <a:buNone/>
            </a:pPr>
            <a:r>
              <a:rPr lang="en-US" altLang="zh-TW" sz="2400" dirty="0"/>
              <a:t>International Commission </a:t>
            </a:r>
          </a:p>
          <a:p>
            <a:pPr>
              <a:buNone/>
            </a:pPr>
            <a:r>
              <a:rPr lang="en-US" altLang="zh-TW" sz="2400" dirty="0"/>
              <a:t>on Illumination (CIE)	</a:t>
            </a:r>
          </a:p>
          <a:p>
            <a:pPr>
              <a:buFontTx/>
              <a:buNone/>
            </a:pPr>
            <a:r>
              <a:rPr lang="en-US" altLang="zh-TW" sz="2400" dirty="0"/>
              <a:t>red = 700nm</a:t>
            </a:r>
          </a:p>
          <a:p>
            <a:pPr>
              <a:buNone/>
            </a:pPr>
            <a:r>
              <a:rPr lang="en-US" altLang="zh-TW" sz="2400" dirty="0"/>
              <a:t>green = 546.1nm</a:t>
            </a:r>
          </a:p>
          <a:p>
            <a:pPr>
              <a:buFontTx/>
              <a:buNone/>
            </a:pPr>
            <a:r>
              <a:rPr lang="en-US" altLang="zh-TW" sz="2400" dirty="0"/>
              <a:t>blue = 435.8nm</a:t>
            </a:r>
          </a:p>
        </p:txBody>
      </p:sp>
      <p:pic>
        <p:nvPicPr>
          <p:cNvPr id="5" name="Picture 5" descr="cone_respon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4700" y="3573463"/>
            <a:ext cx="4559300" cy="30480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921565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04E567AB-134B-9C4D-86BA-9D10E7A67249}" type="slidenum">
              <a:rPr lang="en-US" smtClean="0"/>
              <a:pPr/>
              <a:t>21</a:t>
            </a:fld>
            <a:endParaRPr lang="en-US"/>
          </a:p>
        </p:txBody>
      </p:sp>
      <p:pic>
        <p:nvPicPr>
          <p:cNvPr id="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15826" r="-15826"/>
          <a:stretch>
            <a:fillRect/>
          </a:stretch>
        </p:blipFill>
        <p:spPr bwMode="auto">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185924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86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2538" y="1601788"/>
            <a:ext cx="5113337" cy="5006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198660" name="Text Box 4"/>
          <p:cNvSpPr txBox="1">
            <a:spLocks noChangeArrowheads="1"/>
          </p:cNvSpPr>
          <p:nvPr/>
        </p:nvSpPr>
        <p:spPr bwMode="auto">
          <a:xfrm>
            <a:off x="4537075" y="771525"/>
            <a:ext cx="184150" cy="457200"/>
          </a:xfrm>
          <a:prstGeom prst="rect">
            <a:avLst/>
          </a:prstGeom>
          <a:noFill/>
          <a:ln>
            <a:noFill/>
          </a:ln>
          <a:effectLst>
            <a:outerShdw blurRad="63500" dist="38099" dir="2700000" algn="ctr" rotWithShape="0">
              <a:schemeClr val="folHlink">
                <a:alpha val="74998"/>
              </a:scheme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a:spAutoFit/>
          </a:bodyPr>
          <a:lstStyle/>
          <a:p>
            <a:pPr algn="ctr"/>
            <a:r>
              <a:rPr lang="en-US" altLang="zh-TW">
                <a:solidFill>
                  <a:srgbClr val="FF0000"/>
                </a:solidFill>
                <a:latin typeface="Verdana" charset="0"/>
                <a:ea typeface="新細明體" charset="0"/>
                <a:cs typeface="新細明體" charset="0"/>
              </a:rPr>
              <a:t>Color Fundamentals</a:t>
            </a:r>
            <a:endParaRPr lang="en-US" altLang="zh-TW">
              <a:ea typeface="新細明體" charset="0"/>
              <a:cs typeface="新細明體" charset="0"/>
            </a:endParaRPr>
          </a:p>
        </p:txBody>
      </p:sp>
      <p:sp>
        <p:nvSpPr>
          <p:cNvPr id="198662" name="Rectangle 6"/>
          <p:cNvSpPr>
            <a:spLocks noGrp="1" noChangeArrowheads="1"/>
          </p:cNvSpPr>
          <p:nvPr>
            <p:ph type="body" idx="1"/>
          </p:nvPr>
        </p:nvSpPr>
        <p:spPr bwMode="auto">
          <a:xfrm>
            <a:off x="457200" y="1600200"/>
            <a:ext cx="3748088" cy="4525963"/>
          </a:xfrm>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wrap="square" lIns="91440" tIns="45720" rIns="91440" bIns="45720" numCol="1" anchor="t" anchorCtr="0" compatLnSpc="1">
            <a:prstTxWarp prst="textNoShape">
              <a:avLst/>
            </a:prstTxWarp>
            <a:normAutofit fontScale="92500" lnSpcReduction="10000"/>
          </a:bodyPr>
          <a:lstStyle/>
          <a:p>
            <a:r>
              <a:rPr lang="en-US" altLang="zh-TW" sz="2400" dirty="0"/>
              <a:t>Secondary colors: magenta (red + blue), cyan (green + blue), and yellow (red + green)</a:t>
            </a:r>
          </a:p>
          <a:p>
            <a:r>
              <a:rPr lang="en-US" sz="2400" dirty="0"/>
              <a:t>when it comes to the pigments the primary color of a pigment is defined as an wavelength which is absorbed by the pigment and it reflects the other 2 wavelengths. So, the primary color of light should be the opposite of the primary color of a pigment. </a:t>
            </a:r>
          </a:p>
        </p:txBody>
      </p:sp>
      <mc:AlternateContent xmlns:mc="http://schemas.openxmlformats.org/markup-compatibility/2006">
        <mc:Choice xmlns:p14="http://schemas.microsoft.com/office/powerpoint/2010/main" Requires="p14">
          <p:contentPart p14:bwMode="auto" r:id="rId3">
            <p14:nvContentPartPr>
              <p14:cNvPr id="1026" name="Ink 2"/>
              <p14:cNvContentPartPr>
                <a14:cpLocks xmlns:a14="http://schemas.microsoft.com/office/drawing/2010/main" noRot="1" noChangeAspect="1" noEditPoints="1" noChangeArrowheads="1" noChangeShapeType="1"/>
              </p14:cNvContentPartPr>
              <p14:nvPr/>
            </p14:nvContentPartPr>
            <p14:xfrm>
              <a:off x="6381750" y="2252663"/>
              <a:ext cx="1547813" cy="2159000"/>
            </p14:xfrm>
          </p:contentPart>
        </mc:Choice>
        <mc:Fallback>
          <p:pic>
            <p:nvPicPr>
              <p:cNvPr id="1026" name="Ink 2"/>
              <p:cNvPicPr>
                <a:picLocks noRot="1" noChangeAspect="1" noEditPoints="1" noChangeArrowheads="1" noChangeShapeType="1"/>
              </p:cNvPicPr>
              <p:nvPr/>
            </p:nvPicPr>
            <p:blipFill>
              <a:blip r:embed="rId4"/>
              <a:stretch>
                <a:fillRect/>
              </a:stretch>
            </p:blipFill>
            <p:spPr>
              <a:xfrm>
                <a:off x="6372398" y="2243304"/>
                <a:ext cx="1566518" cy="2177718"/>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027" name="Ink 3"/>
              <p14:cNvContentPartPr>
                <a14:cpLocks xmlns:a14="http://schemas.microsoft.com/office/drawing/2010/main" noRot="1" noChangeAspect="1" noEditPoints="1" noChangeArrowheads="1" noChangeShapeType="1"/>
              </p14:cNvContentPartPr>
              <p14:nvPr/>
            </p14:nvContentPartPr>
            <p14:xfrm>
              <a:off x="6213475" y="2219325"/>
              <a:ext cx="511175" cy="163513"/>
            </p14:xfrm>
          </p:contentPart>
        </mc:Choice>
        <mc:Fallback>
          <p:pic>
            <p:nvPicPr>
              <p:cNvPr id="1027" name="Ink 3"/>
              <p:cNvPicPr>
                <a:picLocks noRot="1" noChangeAspect="1" noEditPoints="1" noChangeArrowheads="1" noChangeShapeType="1"/>
              </p:cNvPicPr>
              <p:nvPr/>
            </p:nvPicPr>
            <p:blipFill>
              <a:blip r:embed="rId6"/>
              <a:stretch>
                <a:fillRect/>
              </a:stretch>
            </p:blipFill>
            <p:spPr>
              <a:xfrm>
                <a:off x="6204115" y="2209940"/>
                <a:ext cx="529894" cy="182283"/>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28" name="Ink 4"/>
              <p14:cNvContentPartPr>
                <a14:cpLocks xmlns:a14="http://schemas.microsoft.com/office/drawing/2010/main" noRot="1" noChangeAspect="1" noEditPoints="1" noChangeArrowheads="1" noChangeShapeType="1"/>
              </p14:cNvContentPartPr>
              <p14:nvPr/>
            </p14:nvContentPartPr>
            <p14:xfrm>
              <a:off x="6526213" y="4214813"/>
              <a:ext cx="188912" cy="485775"/>
            </p14:xfrm>
          </p:contentPart>
        </mc:Choice>
        <mc:Fallback>
          <p:pic>
            <p:nvPicPr>
              <p:cNvPr id="1028" name="Ink 4"/>
              <p:cNvPicPr>
                <a:picLocks noRot="1" noChangeAspect="1" noEditPoints="1" noChangeArrowheads="1" noChangeShapeType="1"/>
              </p:cNvPicPr>
              <p:nvPr/>
            </p:nvPicPr>
            <p:blipFill>
              <a:blip r:embed="rId8"/>
              <a:stretch>
                <a:fillRect/>
              </a:stretch>
            </p:blipFill>
            <p:spPr>
              <a:xfrm>
                <a:off x="6516875" y="4205471"/>
                <a:ext cx="207588" cy="504459"/>
              </a:xfrm>
              <a:prstGeom prst="rect">
                <a:avLst/>
              </a:prstGeom>
            </p:spPr>
          </p:pic>
        </mc:Fallback>
      </mc:AlternateContent>
    </p:spTree>
    <p:extLst>
      <p:ext uri="{BB962C8B-B14F-4D97-AF65-F5344CB8AC3E}">
        <p14:creationId xmlns:p14="http://schemas.microsoft.com/office/powerpoint/2010/main" val="26732092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But when we perceive a color, we do not really think about how much of red component, blue component and green component that particular color has. </a:t>
            </a:r>
          </a:p>
          <a:p>
            <a:r>
              <a:rPr lang="en-US" dirty="0"/>
              <a:t>But the way we try to distinguish the color is based on the characteristics which are called brightness, hue and saturation. </a:t>
            </a:r>
          </a:p>
          <a:p>
            <a:endParaRPr lang="en-US" dirty="0"/>
          </a:p>
        </p:txBody>
      </p:sp>
      <p:sp>
        <p:nvSpPr>
          <p:cNvPr id="4" name="Slide Number Placeholder 3"/>
          <p:cNvSpPr>
            <a:spLocks noGrp="1"/>
          </p:cNvSpPr>
          <p:nvPr>
            <p:ph type="sldNum" sz="quarter" idx="12"/>
          </p:nvPr>
        </p:nvSpPr>
        <p:spPr/>
        <p:txBody>
          <a:bodyPr/>
          <a:lstStyle/>
          <a:p>
            <a:fld id="{04E567AB-134B-9C4D-86BA-9D10E7A67249}" type="slidenum">
              <a:rPr lang="en-US" smtClean="0"/>
              <a:pPr/>
              <a:t>23</a:t>
            </a:fld>
            <a:endParaRPr lang="en-US"/>
          </a:p>
        </p:txBody>
      </p:sp>
    </p:spTree>
    <p:extLst>
      <p:ext uri="{BB962C8B-B14F-4D97-AF65-F5344CB8AC3E}">
        <p14:creationId xmlns:p14="http://schemas.microsoft.com/office/powerpoint/2010/main" val="26770289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60218"/>
            <a:ext cx="8229600" cy="5565945"/>
          </a:xfrm>
        </p:spPr>
        <p:txBody>
          <a:bodyPr>
            <a:normAutofit fontScale="85000" lnSpcReduction="20000"/>
          </a:bodyPr>
          <a:lstStyle/>
          <a:p>
            <a:r>
              <a:rPr lang="en-US" dirty="0"/>
              <a:t>Brightness</a:t>
            </a:r>
          </a:p>
          <a:p>
            <a:pPr lvl="1"/>
            <a:r>
              <a:rPr lang="en-US" dirty="0"/>
              <a:t>Brightness achromatic notion of intensity. </a:t>
            </a:r>
          </a:p>
          <a:p>
            <a:r>
              <a:rPr lang="en-US" dirty="0"/>
              <a:t> Hue </a:t>
            </a:r>
          </a:p>
          <a:p>
            <a:pPr lvl="1"/>
            <a:r>
              <a:rPr lang="en-US" dirty="0"/>
              <a:t>It represents the dominant wavelength in a mixture of colors. So, when you look at a secondary color which is a mixture of different primary colors, there will be one wavelength which is a dominant one, dominant wavelength and the overall sensation of that particular secondary color will be determined by the dominant wavelength. </a:t>
            </a:r>
          </a:p>
          <a:p>
            <a:r>
              <a:rPr lang="en-US" dirty="0"/>
              <a:t> Saturation</a:t>
            </a:r>
          </a:p>
          <a:p>
            <a:pPr lvl="1"/>
            <a:r>
              <a:rPr lang="en-US" dirty="0"/>
              <a:t>Whenever we talk about a particular color red, there may be various shades of red. So, the saturation indicates the purity of that particular color or in other words, what is the amount of light which has been mixed to that particular color to make it a diluted one. </a:t>
            </a:r>
          </a:p>
        </p:txBody>
      </p:sp>
      <p:sp>
        <p:nvSpPr>
          <p:cNvPr id="4" name="Slide Number Placeholder 3"/>
          <p:cNvSpPr>
            <a:spLocks noGrp="1"/>
          </p:cNvSpPr>
          <p:nvPr>
            <p:ph type="sldNum" sz="quarter" idx="12"/>
          </p:nvPr>
        </p:nvSpPr>
        <p:spPr/>
        <p:txBody>
          <a:bodyPr/>
          <a:lstStyle/>
          <a:p>
            <a:fld id="{04E567AB-134B-9C4D-86BA-9D10E7A67249}" type="slidenum">
              <a:rPr lang="en-US" smtClean="0"/>
              <a:pPr/>
              <a:t>24</a:t>
            </a:fld>
            <a:endParaRPr lang="en-US"/>
          </a:p>
        </p:txBody>
      </p:sp>
    </p:spTree>
    <p:extLst>
      <p:ext uri="{BB962C8B-B14F-4D97-AF65-F5344CB8AC3E}">
        <p14:creationId xmlns:p14="http://schemas.microsoft.com/office/powerpoint/2010/main" val="6055112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we normally perceive the color in the form of hue, saturation and brightness </a:t>
            </a:r>
          </a:p>
          <a:p>
            <a:r>
              <a:rPr lang="en-US" dirty="0"/>
              <a:t>In hardware, it is represented as red green and blue </a:t>
            </a:r>
          </a:p>
        </p:txBody>
      </p:sp>
      <p:sp>
        <p:nvSpPr>
          <p:cNvPr id="4" name="Slide Number Placeholder 3"/>
          <p:cNvSpPr>
            <a:spLocks noGrp="1"/>
          </p:cNvSpPr>
          <p:nvPr>
            <p:ph type="sldNum" sz="quarter" idx="12"/>
          </p:nvPr>
        </p:nvSpPr>
        <p:spPr/>
        <p:txBody>
          <a:bodyPr/>
          <a:lstStyle/>
          <a:p>
            <a:fld id="{04E567AB-134B-9C4D-86BA-9D10E7A67249}" type="slidenum">
              <a:rPr lang="en-US" smtClean="0"/>
              <a:pPr/>
              <a:t>25</a:t>
            </a:fld>
            <a:endParaRPr lang="en-US"/>
          </a:p>
        </p:txBody>
      </p:sp>
    </p:spTree>
    <p:extLst>
      <p:ext uri="{BB962C8B-B14F-4D97-AF65-F5344CB8AC3E}">
        <p14:creationId xmlns:p14="http://schemas.microsoft.com/office/powerpoint/2010/main" val="26264648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Text Box 2"/>
          <p:cNvSpPr txBox="1">
            <a:spLocks noChangeArrowheads="1"/>
          </p:cNvSpPr>
          <p:nvPr/>
        </p:nvSpPr>
        <p:spPr bwMode="auto">
          <a:xfrm>
            <a:off x="4498975" y="696913"/>
            <a:ext cx="184150" cy="457200"/>
          </a:xfrm>
          <a:prstGeom prst="rect">
            <a:avLst/>
          </a:prstGeom>
          <a:noFill/>
          <a:ln>
            <a:noFill/>
          </a:ln>
          <a:effectLst>
            <a:outerShdw blurRad="63500" dist="38099" dir="2700000" algn="ctr" rotWithShape="0">
              <a:schemeClr val="folHlink">
                <a:alpha val="74998"/>
              </a:scheme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a:spAutoFit/>
          </a:bodyPr>
          <a:lstStyle/>
          <a:p>
            <a:pPr algn="ctr"/>
            <a:r>
              <a:rPr lang="en-US" altLang="zh-TW">
                <a:solidFill>
                  <a:srgbClr val="FF0000"/>
                </a:solidFill>
                <a:latin typeface="Verdana" charset="0"/>
                <a:ea typeface="新細明體" charset="0"/>
                <a:cs typeface="新細明體" charset="0"/>
              </a:rPr>
              <a:t>Chromaticity Diagram</a:t>
            </a:r>
          </a:p>
        </p:txBody>
      </p:sp>
      <p:sp>
        <p:nvSpPr>
          <p:cNvPr id="199686" name="Rectangle 6"/>
          <p:cNvSpPr>
            <a:spLocks noGrp="1" noChangeArrowheads="1"/>
          </p:cNvSpPr>
          <p:nvPr>
            <p:ph type="body" idx="1"/>
          </p:nvPr>
        </p:nvSpPr>
        <p:spPr bwMode="auto">
          <a:xfrm>
            <a:off x="457200" y="1600200"/>
            <a:ext cx="8439150" cy="4525963"/>
          </a:xfrm>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normAutofit/>
          </a:bodyPr>
          <a:lstStyle/>
          <a:p>
            <a:pPr>
              <a:lnSpc>
                <a:spcPct val="80000"/>
              </a:lnSpc>
            </a:pPr>
            <a:r>
              <a:rPr lang="en-US" altLang="zh-TW" sz="2400" dirty="0"/>
              <a:t>The amounts of red, green, and blue needed to form any particular color are called </a:t>
            </a:r>
            <a:r>
              <a:rPr lang="en-US" altLang="zh-CN" sz="2400" dirty="0" err="1">
                <a:solidFill>
                  <a:srgbClr val="FF0000"/>
                </a:solidFill>
              </a:rPr>
              <a:t>tristimulus</a:t>
            </a:r>
            <a:r>
              <a:rPr lang="en-US" altLang="zh-CN" sz="2400" dirty="0">
                <a:solidFill>
                  <a:srgbClr val="FF0000"/>
                </a:solidFill>
              </a:rPr>
              <a:t> values</a:t>
            </a:r>
            <a:r>
              <a:rPr lang="en-US" altLang="zh-CN" sz="2400" dirty="0"/>
              <a:t> </a:t>
            </a:r>
            <a:r>
              <a:rPr lang="en-US" altLang="zh-TW" sz="2400" dirty="0"/>
              <a:t>(</a:t>
            </a:r>
            <a:r>
              <a:rPr lang="en-US" altLang="zh-CN" sz="2400" i="1" dirty="0"/>
              <a:t>X</a:t>
            </a:r>
            <a:r>
              <a:rPr lang="en-US" altLang="zh-CN" sz="2400" dirty="0"/>
              <a:t>, </a:t>
            </a:r>
            <a:r>
              <a:rPr lang="en-US" altLang="zh-CN" sz="2400" i="1" dirty="0"/>
              <a:t>Y</a:t>
            </a:r>
            <a:r>
              <a:rPr lang="en-US" altLang="zh-CN" sz="2400" dirty="0"/>
              <a:t> and </a:t>
            </a:r>
            <a:r>
              <a:rPr lang="en-US" altLang="zh-CN" sz="2400" i="1" dirty="0"/>
              <a:t>Z</a:t>
            </a:r>
            <a:r>
              <a:rPr lang="en-US" altLang="zh-TW" sz="2400" dirty="0"/>
              <a:t>).</a:t>
            </a:r>
            <a:r>
              <a:rPr lang="en-US" altLang="zh-CN" sz="2400" dirty="0"/>
              <a:t>  These represent three dimensional coordinates of any perceived color. </a:t>
            </a:r>
            <a:endParaRPr lang="en-US" altLang="zh-TW" sz="2400" dirty="0"/>
          </a:p>
          <a:p>
            <a:pPr>
              <a:lnSpc>
                <a:spcPct val="80000"/>
              </a:lnSpc>
            </a:pPr>
            <a:r>
              <a:rPr lang="en-US" altLang="zh-CN" sz="2400" dirty="0"/>
              <a:t>The </a:t>
            </a:r>
            <a:r>
              <a:rPr lang="en-US" altLang="zh-CN" sz="2400" dirty="0" err="1">
                <a:solidFill>
                  <a:srgbClr val="FF0000"/>
                </a:solidFill>
              </a:rPr>
              <a:t>tristimulus</a:t>
            </a:r>
            <a:r>
              <a:rPr lang="en-US" altLang="zh-CN" sz="2400" dirty="0">
                <a:solidFill>
                  <a:srgbClr val="FF0000"/>
                </a:solidFill>
              </a:rPr>
              <a:t> values</a:t>
            </a:r>
            <a:r>
              <a:rPr lang="en-US" altLang="zh-CN" sz="2400" dirty="0"/>
              <a:t> can be normalized to give chromatic coefficients, </a:t>
            </a:r>
            <a:r>
              <a:rPr lang="en-US" altLang="zh-CN" sz="2400" i="1" dirty="0"/>
              <a:t>x</a:t>
            </a:r>
            <a:r>
              <a:rPr lang="en-US" altLang="zh-TW" sz="2400" i="1" dirty="0"/>
              <a:t> </a:t>
            </a:r>
            <a:r>
              <a:rPr lang="en-US" altLang="zh-TW" sz="2400" dirty="0"/>
              <a:t>(red)</a:t>
            </a:r>
            <a:r>
              <a:rPr lang="en-US" altLang="zh-CN" sz="2400" dirty="0"/>
              <a:t>, </a:t>
            </a:r>
            <a:r>
              <a:rPr lang="en-US" altLang="zh-CN" sz="2400" i="1" dirty="0"/>
              <a:t>y</a:t>
            </a:r>
            <a:r>
              <a:rPr lang="en-US" altLang="zh-CN" sz="2400" dirty="0"/>
              <a:t> </a:t>
            </a:r>
            <a:r>
              <a:rPr lang="en-US" altLang="zh-TW" sz="2400" dirty="0"/>
              <a:t>(green) </a:t>
            </a:r>
            <a:r>
              <a:rPr lang="en-US" altLang="zh-CN" sz="2400" dirty="0"/>
              <a:t>and </a:t>
            </a:r>
            <a:r>
              <a:rPr lang="en-US" altLang="zh-CN" sz="2400" i="1" dirty="0"/>
              <a:t>z</a:t>
            </a:r>
            <a:r>
              <a:rPr lang="en-US" altLang="zh-TW" sz="2400" i="1" dirty="0"/>
              <a:t> </a:t>
            </a:r>
            <a:r>
              <a:rPr lang="en-US" altLang="zh-TW" sz="2400" dirty="0"/>
              <a:t>(blue)</a:t>
            </a:r>
            <a:r>
              <a:rPr lang="en-US" altLang="zh-CN" sz="2400" dirty="0"/>
              <a:t>.  </a:t>
            </a:r>
          </a:p>
          <a:p>
            <a:pPr lvl="1">
              <a:lnSpc>
                <a:spcPct val="80000"/>
              </a:lnSpc>
            </a:pPr>
            <a:r>
              <a:rPr lang="en-US" altLang="zh-CN" sz="2000" dirty="0"/>
              <a:t>Note that because of normalization, </a:t>
            </a:r>
            <a:r>
              <a:rPr lang="en-US" altLang="zh-CN" sz="2000" i="1" dirty="0" err="1"/>
              <a:t>x</a:t>
            </a:r>
            <a:r>
              <a:rPr lang="en-US" altLang="zh-CN" sz="2000" dirty="0" err="1"/>
              <a:t>+</a:t>
            </a:r>
            <a:r>
              <a:rPr lang="en-US" altLang="zh-CN" sz="2000" i="1" dirty="0" err="1"/>
              <a:t>y</a:t>
            </a:r>
            <a:r>
              <a:rPr lang="en-US" altLang="zh-CN" sz="2000" dirty="0" err="1"/>
              <a:t>+</a:t>
            </a:r>
            <a:r>
              <a:rPr lang="en-US" altLang="zh-CN" sz="2000" i="1" dirty="0" err="1"/>
              <a:t>z</a:t>
            </a:r>
            <a:r>
              <a:rPr lang="en-US" altLang="zh-CN" sz="2000" dirty="0"/>
              <a:t> = 1.</a:t>
            </a:r>
          </a:p>
        </p:txBody>
      </p:sp>
      <mc:AlternateContent xmlns:mc="http://schemas.openxmlformats.org/markup-compatibility/2006">
        <mc:Choice xmlns:p14="http://schemas.microsoft.com/office/powerpoint/2010/main" Requires="p14">
          <p:contentPart p14:bwMode="auto" r:id="rId2">
            <p14:nvContentPartPr>
              <p14:cNvPr id="2050" name="Ink 2"/>
              <p14:cNvContentPartPr>
                <a14:cpLocks xmlns:a14="http://schemas.microsoft.com/office/drawing/2010/main" noRot="1" noChangeAspect="1" noEditPoints="1" noChangeArrowheads="1" noChangeShapeType="1"/>
              </p14:cNvContentPartPr>
              <p14:nvPr/>
            </p14:nvContentPartPr>
            <p14:xfrm>
              <a:off x="1749425" y="3843338"/>
              <a:ext cx="873125" cy="1204912"/>
            </p14:xfrm>
          </p:contentPart>
        </mc:Choice>
        <mc:Fallback>
          <p:pic>
            <p:nvPicPr>
              <p:cNvPr id="2050" name="Ink 2"/>
              <p:cNvPicPr>
                <a:picLocks noRot="1" noChangeAspect="1" noEditPoints="1" noChangeArrowheads="1" noChangeShapeType="1"/>
              </p:cNvPicPr>
              <p:nvPr/>
            </p:nvPicPr>
            <p:blipFill>
              <a:blip r:embed="rId3"/>
              <a:stretch>
                <a:fillRect/>
              </a:stretch>
            </p:blipFill>
            <p:spPr>
              <a:xfrm>
                <a:off x="1740060" y="3833978"/>
                <a:ext cx="891855" cy="1223632"/>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051" name="Ink 3"/>
              <p14:cNvContentPartPr>
                <a14:cpLocks xmlns:a14="http://schemas.microsoft.com/office/drawing/2010/main" noRot="1" noChangeAspect="1" noEditPoints="1" noChangeArrowheads="1" noChangeShapeType="1"/>
              </p14:cNvContentPartPr>
              <p14:nvPr/>
            </p14:nvContentPartPr>
            <p14:xfrm>
              <a:off x="3440113" y="3662363"/>
              <a:ext cx="1471612" cy="1220787"/>
            </p14:xfrm>
          </p:contentPart>
        </mc:Choice>
        <mc:Fallback>
          <p:pic>
            <p:nvPicPr>
              <p:cNvPr id="2051" name="Ink 3"/>
              <p:cNvPicPr>
                <a:picLocks noRot="1" noChangeAspect="1" noEditPoints="1" noChangeArrowheads="1" noChangeShapeType="1"/>
              </p:cNvPicPr>
              <p:nvPr/>
            </p:nvPicPr>
            <p:blipFill>
              <a:blip r:embed="rId5"/>
              <a:stretch>
                <a:fillRect/>
              </a:stretch>
            </p:blipFill>
            <p:spPr>
              <a:xfrm>
                <a:off x="3430749" y="3653011"/>
                <a:ext cx="1490340" cy="1239491"/>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052" name="Ink 4"/>
              <p14:cNvContentPartPr>
                <a14:cpLocks xmlns:a14="http://schemas.microsoft.com/office/drawing/2010/main" noRot="1" noChangeAspect="1" noEditPoints="1" noChangeArrowheads="1" noChangeShapeType="1"/>
              </p14:cNvContentPartPr>
              <p14:nvPr/>
            </p14:nvContentPartPr>
            <p14:xfrm>
              <a:off x="3336925" y="3763963"/>
              <a:ext cx="1533525" cy="228600"/>
            </p14:xfrm>
          </p:contentPart>
        </mc:Choice>
        <mc:Fallback>
          <p:pic>
            <p:nvPicPr>
              <p:cNvPr id="2052" name="Ink 4"/>
              <p:cNvPicPr>
                <a:picLocks noRot="1" noChangeAspect="1" noEditPoints="1" noChangeArrowheads="1" noChangeShapeType="1"/>
              </p:cNvPicPr>
              <p:nvPr/>
            </p:nvPicPr>
            <p:blipFill>
              <a:blip r:embed="rId7"/>
              <a:stretch>
                <a:fillRect/>
              </a:stretch>
            </p:blipFill>
            <p:spPr>
              <a:xfrm>
                <a:off x="3327563" y="3754588"/>
                <a:ext cx="1552248" cy="24735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053" name="Ink 5"/>
              <p14:cNvContentPartPr>
                <a14:cpLocks xmlns:a14="http://schemas.microsoft.com/office/drawing/2010/main" noRot="1" noChangeAspect="1" noEditPoints="1" noChangeArrowheads="1" noChangeShapeType="1"/>
              </p14:cNvContentPartPr>
              <p14:nvPr/>
            </p14:nvContentPartPr>
            <p14:xfrm>
              <a:off x="3683000" y="5048250"/>
              <a:ext cx="166688" cy="193675"/>
            </p14:xfrm>
          </p:contentPart>
        </mc:Choice>
        <mc:Fallback>
          <p:pic>
            <p:nvPicPr>
              <p:cNvPr id="2053" name="Ink 5"/>
              <p:cNvPicPr>
                <a:picLocks noRot="1" noChangeAspect="1" noEditPoints="1" noChangeArrowheads="1" noChangeShapeType="1"/>
              </p:cNvPicPr>
              <p:nvPr/>
            </p:nvPicPr>
            <p:blipFill>
              <a:blip r:embed="rId9"/>
              <a:stretch>
                <a:fillRect/>
              </a:stretch>
            </p:blipFill>
            <p:spPr>
              <a:xfrm>
                <a:off x="3673619" y="5038890"/>
                <a:ext cx="185449" cy="212395"/>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054" name="Ink 6"/>
              <p14:cNvContentPartPr>
                <a14:cpLocks xmlns:a14="http://schemas.microsoft.com/office/drawing/2010/main" noRot="1" noChangeAspect="1" noEditPoints="1" noChangeArrowheads="1" noChangeShapeType="1"/>
              </p14:cNvContentPartPr>
              <p14:nvPr/>
            </p14:nvContentPartPr>
            <p14:xfrm>
              <a:off x="3970338" y="5045075"/>
              <a:ext cx="123825" cy="138113"/>
            </p14:xfrm>
          </p:contentPart>
        </mc:Choice>
        <mc:Fallback>
          <p:pic>
            <p:nvPicPr>
              <p:cNvPr id="2054" name="Ink 6"/>
              <p:cNvPicPr>
                <a:picLocks noRot="1" noChangeAspect="1" noEditPoints="1" noChangeArrowheads="1" noChangeShapeType="1"/>
              </p:cNvPicPr>
              <p:nvPr/>
            </p:nvPicPr>
            <p:blipFill>
              <a:blip r:embed="rId11"/>
              <a:stretch>
                <a:fillRect/>
              </a:stretch>
            </p:blipFill>
            <p:spPr>
              <a:xfrm>
                <a:off x="3960924" y="5035796"/>
                <a:ext cx="142652" cy="156671"/>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055" name="Ink 7"/>
              <p14:cNvContentPartPr>
                <a14:cpLocks xmlns:a14="http://schemas.microsoft.com/office/drawing/2010/main" noRot="1" noChangeAspect="1" noEditPoints="1" noChangeArrowheads="1" noChangeShapeType="1"/>
              </p14:cNvContentPartPr>
              <p14:nvPr/>
            </p14:nvContentPartPr>
            <p14:xfrm>
              <a:off x="4341813" y="4892675"/>
              <a:ext cx="161925" cy="328613"/>
            </p14:xfrm>
          </p:contentPart>
        </mc:Choice>
        <mc:Fallback>
          <p:pic>
            <p:nvPicPr>
              <p:cNvPr id="2055" name="Ink 7"/>
              <p:cNvPicPr>
                <a:picLocks noRot="1" noChangeAspect="1" noEditPoints="1" noChangeArrowheads="1" noChangeShapeType="1"/>
              </p:cNvPicPr>
              <p:nvPr/>
            </p:nvPicPr>
            <p:blipFill>
              <a:blip r:embed="rId13"/>
              <a:stretch>
                <a:fillRect/>
              </a:stretch>
            </p:blipFill>
            <p:spPr>
              <a:xfrm>
                <a:off x="4332519" y="4883307"/>
                <a:ext cx="180512" cy="34735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056" name="Ink 8"/>
              <p14:cNvContentPartPr>
                <a14:cpLocks xmlns:a14="http://schemas.microsoft.com/office/drawing/2010/main" noRot="1" noChangeAspect="1" noEditPoints="1" noChangeArrowheads="1" noChangeShapeType="1"/>
              </p14:cNvContentPartPr>
              <p14:nvPr/>
            </p14:nvContentPartPr>
            <p14:xfrm>
              <a:off x="4637088" y="4872038"/>
              <a:ext cx="125412" cy="188912"/>
            </p14:xfrm>
          </p:contentPart>
        </mc:Choice>
        <mc:Fallback>
          <p:pic>
            <p:nvPicPr>
              <p:cNvPr id="2056" name="Ink 8"/>
              <p:cNvPicPr>
                <a:picLocks noRot="1" noChangeAspect="1" noEditPoints="1" noChangeArrowheads="1" noChangeShapeType="1"/>
              </p:cNvPicPr>
              <p:nvPr/>
            </p:nvPicPr>
            <p:blipFill>
              <a:blip r:embed="rId15"/>
              <a:stretch>
                <a:fillRect/>
              </a:stretch>
            </p:blipFill>
            <p:spPr>
              <a:xfrm>
                <a:off x="4627609" y="4862665"/>
                <a:ext cx="144370" cy="207659"/>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057" name="Ink 9"/>
              <p14:cNvContentPartPr>
                <a14:cpLocks xmlns:a14="http://schemas.microsoft.com/office/drawing/2010/main" noRot="1" noChangeAspect="1" noEditPoints="1" noChangeArrowheads="1" noChangeShapeType="1"/>
              </p14:cNvContentPartPr>
              <p14:nvPr/>
            </p14:nvContentPartPr>
            <p14:xfrm>
              <a:off x="4879975" y="4833938"/>
              <a:ext cx="179388" cy="192087"/>
            </p14:xfrm>
          </p:contentPart>
        </mc:Choice>
        <mc:Fallback>
          <p:pic>
            <p:nvPicPr>
              <p:cNvPr id="2057" name="Ink 9"/>
              <p:cNvPicPr>
                <a:picLocks noRot="1" noChangeAspect="1" noEditPoints="1" noChangeArrowheads="1" noChangeShapeType="1"/>
              </p:cNvPicPr>
              <p:nvPr/>
            </p:nvPicPr>
            <p:blipFill>
              <a:blip r:embed="rId17"/>
              <a:stretch>
                <a:fillRect/>
              </a:stretch>
            </p:blipFill>
            <p:spPr>
              <a:xfrm>
                <a:off x="4870572" y="4824620"/>
                <a:ext cx="198195" cy="210722"/>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058" name="Ink 10"/>
              <p14:cNvContentPartPr>
                <a14:cpLocks xmlns:a14="http://schemas.microsoft.com/office/drawing/2010/main" noRot="1" noChangeAspect="1" noEditPoints="1" noChangeArrowheads="1" noChangeShapeType="1"/>
              </p14:cNvContentPartPr>
              <p14:nvPr/>
            </p14:nvContentPartPr>
            <p14:xfrm>
              <a:off x="2043113" y="5805488"/>
              <a:ext cx="304800" cy="292100"/>
            </p14:xfrm>
          </p:contentPart>
        </mc:Choice>
        <mc:Fallback>
          <p:pic>
            <p:nvPicPr>
              <p:cNvPr id="2058" name="Ink 10"/>
              <p:cNvPicPr>
                <a:picLocks noRot="1" noChangeAspect="1" noEditPoints="1" noChangeArrowheads="1" noChangeShapeType="1"/>
              </p:cNvPicPr>
              <p:nvPr/>
            </p:nvPicPr>
            <p:blipFill>
              <a:blip r:embed="rId19"/>
              <a:stretch>
                <a:fillRect/>
              </a:stretch>
            </p:blipFill>
            <p:spPr>
              <a:xfrm>
                <a:off x="2033712" y="5796124"/>
                <a:ext cx="323601" cy="310829"/>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2059" name="Ink 11"/>
              <p14:cNvContentPartPr>
                <a14:cpLocks xmlns:a14="http://schemas.microsoft.com/office/drawing/2010/main" noRot="1" noChangeAspect="1" noEditPoints="1" noChangeArrowheads="1" noChangeShapeType="1"/>
              </p14:cNvContentPartPr>
              <p14:nvPr/>
            </p14:nvContentPartPr>
            <p14:xfrm>
              <a:off x="3028950" y="5381625"/>
              <a:ext cx="1952625" cy="444500"/>
            </p14:xfrm>
          </p:contentPart>
        </mc:Choice>
        <mc:Fallback>
          <p:pic>
            <p:nvPicPr>
              <p:cNvPr id="2059" name="Ink 11"/>
              <p:cNvPicPr>
                <a:picLocks noRot="1" noChangeAspect="1" noEditPoints="1" noChangeArrowheads="1" noChangeShapeType="1"/>
              </p:cNvPicPr>
              <p:nvPr/>
            </p:nvPicPr>
            <p:blipFill>
              <a:blip r:embed="rId21"/>
              <a:stretch>
                <a:fillRect/>
              </a:stretch>
            </p:blipFill>
            <p:spPr>
              <a:xfrm>
                <a:off x="3019588" y="5372267"/>
                <a:ext cx="1971348" cy="463216"/>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060" name="Ink 12"/>
              <p14:cNvContentPartPr>
                <a14:cpLocks xmlns:a14="http://schemas.microsoft.com/office/drawing/2010/main" noRot="1" noChangeAspect="1" noEditPoints="1" noChangeArrowheads="1" noChangeShapeType="1"/>
              </p14:cNvContentPartPr>
              <p14:nvPr/>
            </p14:nvContentPartPr>
            <p14:xfrm>
              <a:off x="4110038" y="5959475"/>
              <a:ext cx="187325" cy="185738"/>
            </p14:xfrm>
          </p:contentPart>
        </mc:Choice>
        <mc:Fallback>
          <p:pic>
            <p:nvPicPr>
              <p:cNvPr id="2060" name="Ink 12"/>
              <p:cNvPicPr>
                <a:picLocks noRot="1" noChangeAspect="1" noEditPoints="1" noChangeArrowheads="1" noChangeShapeType="1"/>
              </p:cNvPicPr>
              <p:nvPr/>
            </p:nvPicPr>
            <p:blipFill>
              <a:blip r:embed="rId23"/>
              <a:stretch>
                <a:fillRect/>
              </a:stretch>
            </p:blipFill>
            <p:spPr>
              <a:xfrm>
                <a:off x="4100708" y="5950116"/>
                <a:ext cx="205986" cy="204456"/>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061" name="Ink 13"/>
              <p14:cNvContentPartPr>
                <a14:cpLocks xmlns:a14="http://schemas.microsoft.com/office/drawing/2010/main" noRot="1" noChangeAspect="1" noEditPoints="1" noChangeArrowheads="1" noChangeShapeType="1"/>
              </p14:cNvContentPartPr>
              <p14:nvPr/>
            </p14:nvContentPartPr>
            <p14:xfrm>
              <a:off x="4425950" y="5937250"/>
              <a:ext cx="244475" cy="136525"/>
            </p14:xfrm>
          </p:contentPart>
        </mc:Choice>
        <mc:Fallback>
          <p:pic>
            <p:nvPicPr>
              <p:cNvPr id="2061" name="Ink 13"/>
              <p:cNvPicPr>
                <a:picLocks noRot="1" noChangeAspect="1" noEditPoints="1" noChangeArrowheads="1" noChangeShapeType="1"/>
              </p:cNvPicPr>
              <p:nvPr/>
            </p:nvPicPr>
            <p:blipFill>
              <a:blip r:embed="rId25"/>
              <a:stretch>
                <a:fillRect/>
              </a:stretch>
            </p:blipFill>
            <p:spPr>
              <a:xfrm>
                <a:off x="4416616" y="5927909"/>
                <a:ext cx="263143" cy="155207"/>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062" name="Ink 14"/>
              <p14:cNvContentPartPr>
                <a14:cpLocks xmlns:a14="http://schemas.microsoft.com/office/drawing/2010/main" noRot="1" noChangeAspect="1" noEditPoints="1" noChangeArrowheads="1" noChangeShapeType="1"/>
              </p14:cNvContentPartPr>
              <p14:nvPr/>
            </p14:nvContentPartPr>
            <p14:xfrm>
              <a:off x="4827588" y="5770563"/>
              <a:ext cx="633412" cy="333375"/>
            </p14:xfrm>
          </p:contentPart>
        </mc:Choice>
        <mc:Fallback>
          <p:pic>
            <p:nvPicPr>
              <p:cNvPr id="2062" name="Ink 14"/>
              <p:cNvPicPr>
                <a:picLocks noRot="1" noChangeAspect="1" noEditPoints="1" noChangeArrowheads="1" noChangeShapeType="1"/>
              </p:cNvPicPr>
              <p:nvPr/>
            </p:nvPicPr>
            <p:blipFill>
              <a:blip r:embed="rId27"/>
              <a:stretch>
                <a:fillRect/>
              </a:stretch>
            </p:blipFill>
            <p:spPr>
              <a:xfrm>
                <a:off x="4818225" y="5761192"/>
                <a:ext cx="652137" cy="352116"/>
              </a:xfrm>
              <a:prstGeom prst="rect">
                <a:avLst/>
              </a:prstGeom>
            </p:spPr>
          </p:pic>
        </mc:Fallback>
      </mc:AlternateContent>
    </p:spTree>
    <p:extLst>
      <p:ext uri="{BB962C8B-B14F-4D97-AF65-F5344CB8AC3E}">
        <p14:creationId xmlns:p14="http://schemas.microsoft.com/office/powerpoint/2010/main" val="25820938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nSpc>
                <a:spcPct val="80000"/>
              </a:lnSpc>
            </a:pPr>
            <a:r>
              <a:rPr lang="en-US" altLang="zh-CN" dirty="0"/>
              <a:t>If the wavelength of the pure colors are plotted in these coordinates, and the mixtures of these wavelengths are plotted inside the pure colors, the result is known as the </a:t>
            </a:r>
            <a:r>
              <a:rPr lang="en-US" altLang="zh-CN" b="1" dirty="0"/>
              <a:t>CIE chromaticity diagram.</a:t>
            </a:r>
            <a:endParaRPr lang="en-US" altLang="zh-TW" b="1" dirty="0"/>
          </a:p>
          <a:p>
            <a:pPr>
              <a:lnSpc>
                <a:spcPct val="80000"/>
              </a:lnSpc>
            </a:pPr>
            <a:r>
              <a:rPr lang="en-US" altLang="zh-CN" dirty="0"/>
              <a:t>In the chromaticity diagram, white light is defined as the mixture of equal amounts of all wavelengths of visible light.</a:t>
            </a:r>
            <a:r>
              <a:rPr lang="en-US" altLang="zh-TW" dirty="0"/>
              <a:t> </a:t>
            </a:r>
          </a:p>
          <a:p>
            <a:endParaRPr lang="en-US" dirty="0"/>
          </a:p>
        </p:txBody>
      </p:sp>
      <p:sp>
        <p:nvSpPr>
          <p:cNvPr id="4" name="Slide Number Placeholder 3"/>
          <p:cNvSpPr>
            <a:spLocks noGrp="1"/>
          </p:cNvSpPr>
          <p:nvPr>
            <p:ph type="sldNum" sz="quarter" idx="12"/>
          </p:nvPr>
        </p:nvSpPr>
        <p:spPr/>
        <p:txBody>
          <a:bodyPr/>
          <a:lstStyle/>
          <a:p>
            <a:fld id="{04E567AB-134B-9C4D-86BA-9D10E7A67249}" type="slidenum">
              <a:rPr lang="en-US" smtClean="0"/>
              <a:pPr/>
              <a:t>27</a:t>
            </a:fld>
            <a:endParaRPr lang="en-US"/>
          </a:p>
        </p:txBody>
      </p:sp>
    </p:spTree>
    <p:extLst>
      <p:ext uri="{BB962C8B-B14F-4D97-AF65-F5344CB8AC3E}">
        <p14:creationId xmlns:p14="http://schemas.microsoft.com/office/powerpoint/2010/main" val="29440080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Text Box 2"/>
          <p:cNvSpPr txBox="1">
            <a:spLocks noChangeArrowheads="1"/>
          </p:cNvSpPr>
          <p:nvPr/>
        </p:nvSpPr>
        <p:spPr bwMode="auto">
          <a:xfrm>
            <a:off x="4498975" y="696913"/>
            <a:ext cx="184150" cy="457200"/>
          </a:xfrm>
          <a:prstGeom prst="rect">
            <a:avLst/>
          </a:prstGeom>
          <a:noFill/>
          <a:ln>
            <a:noFill/>
          </a:ln>
          <a:effectLst>
            <a:outerShdw blurRad="63500" dist="38099" dir="2700000" algn="ctr" rotWithShape="0">
              <a:schemeClr val="folHlink">
                <a:alpha val="74998"/>
              </a:scheme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a:spAutoFit/>
          </a:bodyPr>
          <a:lstStyle/>
          <a:p>
            <a:pPr algn="ctr"/>
            <a:r>
              <a:rPr lang="en-US" altLang="zh-TW">
                <a:solidFill>
                  <a:srgbClr val="FF0000"/>
                </a:solidFill>
                <a:latin typeface="Verdana" charset="0"/>
                <a:ea typeface="新細明體" charset="0"/>
                <a:cs typeface="新細明體" charset="0"/>
              </a:rPr>
              <a:t>Chromaticity Diagram</a:t>
            </a:r>
          </a:p>
        </p:txBody>
      </p:sp>
      <p:pic>
        <p:nvPicPr>
          <p:cNvPr id="257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0575" y="1460500"/>
            <a:ext cx="5527675" cy="5216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 name="Rectangle 1"/>
          <p:cNvSpPr/>
          <p:nvPr/>
        </p:nvSpPr>
        <p:spPr>
          <a:xfrm>
            <a:off x="317484" y="3306009"/>
            <a:ext cx="2967583" cy="1677382"/>
          </a:xfrm>
          <a:prstGeom prst="rect">
            <a:avLst/>
          </a:prstGeom>
        </p:spPr>
        <p:txBody>
          <a:bodyPr wrap="square">
            <a:spAutoFit/>
          </a:bodyPr>
          <a:lstStyle/>
          <a:p>
            <a:pPr>
              <a:lnSpc>
                <a:spcPct val="80000"/>
              </a:lnSpc>
            </a:pPr>
            <a:r>
              <a:rPr lang="en-US" altLang="zh-CN" dirty="0"/>
              <a:t>Since </a:t>
            </a:r>
            <a:r>
              <a:rPr lang="en-US" altLang="zh-CN" i="1" dirty="0"/>
              <a:t>x</a:t>
            </a:r>
            <a:r>
              <a:rPr lang="en-US" altLang="zh-CN" dirty="0"/>
              <a:t>, </a:t>
            </a:r>
            <a:r>
              <a:rPr lang="en-US" altLang="zh-CN" i="1" dirty="0"/>
              <a:t>y</a:t>
            </a:r>
            <a:r>
              <a:rPr lang="en-US" altLang="zh-CN" dirty="0"/>
              <a:t> and </a:t>
            </a:r>
            <a:r>
              <a:rPr lang="en-US" altLang="zh-CN" i="1" dirty="0"/>
              <a:t>z</a:t>
            </a:r>
            <a:r>
              <a:rPr lang="en-US" altLang="zh-CN" dirty="0"/>
              <a:t> are not independent, only </a:t>
            </a:r>
            <a:r>
              <a:rPr lang="en-US" altLang="zh-CN" i="1" dirty="0"/>
              <a:t>x</a:t>
            </a:r>
            <a:r>
              <a:rPr lang="en-US" altLang="zh-CN" dirty="0"/>
              <a:t> and </a:t>
            </a:r>
            <a:r>
              <a:rPr lang="en-US" altLang="zh-CN" i="1" dirty="0"/>
              <a:t>y</a:t>
            </a:r>
            <a:r>
              <a:rPr lang="en-US" altLang="zh-CN" dirty="0"/>
              <a:t> are enough to specify a color.  </a:t>
            </a:r>
          </a:p>
          <a:p>
            <a:pPr>
              <a:lnSpc>
                <a:spcPct val="80000"/>
              </a:lnSpc>
            </a:pPr>
            <a:r>
              <a:rPr lang="en-US" altLang="zh-TW" dirty="0"/>
              <a:t>And we can get by </a:t>
            </a:r>
          </a:p>
          <a:p>
            <a:pPr>
              <a:lnSpc>
                <a:spcPct val="80000"/>
              </a:lnSpc>
            </a:pPr>
            <a:r>
              <a:rPr lang="en-US" altLang="zh-TW" dirty="0"/>
              <a:t>z= 1-(</a:t>
            </a:r>
            <a:r>
              <a:rPr lang="en-US" altLang="zh-TW" dirty="0" err="1"/>
              <a:t>x+y</a:t>
            </a:r>
            <a:r>
              <a:rPr lang="en-US" altLang="zh-TW" dirty="0"/>
              <a:t>) </a:t>
            </a:r>
          </a:p>
          <a:p>
            <a:pPr marL="0" lvl="1">
              <a:lnSpc>
                <a:spcPct val="80000"/>
              </a:lnSpc>
            </a:pPr>
            <a:r>
              <a:rPr lang="en-US" altLang="zh-TW" dirty="0"/>
              <a:t>As we know </a:t>
            </a:r>
            <a:r>
              <a:rPr lang="en-US" altLang="zh-CN" sz="2000" i="1" dirty="0" err="1"/>
              <a:t>x</a:t>
            </a:r>
            <a:r>
              <a:rPr lang="en-US" altLang="zh-CN" sz="2000" dirty="0" err="1"/>
              <a:t>+</a:t>
            </a:r>
            <a:r>
              <a:rPr lang="en-US" altLang="zh-CN" sz="2000" i="1" dirty="0" err="1"/>
              <a:t>y</a:t>
            </a:r>
            <a:r>
              <a:rPr lang="en-US" altLang="zh-CN" sz="2000" dirty="0" err="1"/>
              <a:t>+</a:t>
            </a:r>
            <a:r>
              <a:rPr lang="en-US" altLang="zh-CN" sz="2000" i="1" dirty="0" err="1"/>
              <a:t>z</a:t>
            </a:r>
            <a:r>
              <a:rPr lang="en-US" altLang="zh-CN" sz="2000" dirty="0"/>
              <a:t> = 1.</a:t>
            </a:r>
          </a:p>
          <a:p>
            <a:pPr>
              <a:lnSpc>
                <a:spcPct val="80000"/>
              </a:lnSpc>
            </a:pPr>
            <a:endParaRPr lang="en-US" altLang="zh-TW" dirty="0"/>
          </a:p>
        </p:txBody>
      </p:sp>
      <mc:AlternateContent xmlns:mc="http://schemas.openxmlformats.org/markup-compatibility/2006">
        <mc:Choice xmlns:p14="http://schemas.microsoft.com/office/powerpoint/2010/main" Requires="p14">
          <p:contentPart p14:bwMode="auto" r:id="rId3">
            <p14:nvContentPartPr>
              <p14:cNvPr id="3074" name="Ink 2"/>
              <p14:cNvContentPartPr>
                <a14:cpLocks xmlns:a14="http://schemas.microsoft.com/office/drawing/2010/main" noRot="1" noChangeAspect="1" noEditPoints="1" noChangeArrowheads="1" noChangeShapeType="1"/>
              </p14:cNvContentPartPr>
              <p14:nvPr/>
            </p14:nvContentPartPr>
            <p14:xfrm>
              <a:off x="392113" y="4214813"/>
              <a:ext cx="2260600" cy="500062"/>
            </p14:xfrm>
          </p:contentPart>
        </mc:Choice>
        <mc:Fallback>
          <p:pic>
            <p:nvPicPr>
              <p:cNvPr id="3074" name="Ink 2"/>
              <p:cNvPicPr>
                <a:picLocks noRot="1" noChangeAspect="1" noEditPoints="1" noChangeArrowheads="1" noChangeShapeType="1"/>
              </p:cNvPicPr>
              <p:nvPr/>
            </p:nvPicPr>
            <p:blipFill>
              <a:blip r:embed="rId4"/>
              <a:stretch>
                <a:fillRect/>
              </a:stretch>
            </p:blipFill>
            <p:spPr>
              <a:xfrm>
                <a:off x="382749" y="4205546"/>
                <a:ext cx="2279327" cy="518596"/>
              </a:xfrm>
              <a:prstGeom prst="rect">
                <a:avLst/>
              </a:prstGeom>
            </p:spPr>
          </p:pic>
        </mc:Fallback>
      </mc:AlternateContent>
    </p:spTree>
    <p:extLst>
      <p:ext uri="{BB962C8B-B14F-4D97-AF65-F5344CB8AC3E}">
        <p14:creationId xmlns:p14="http://schemas.microsoft.com/office/powerpoint/2010/main" val="32229725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Text Box 2"/>
          <p:cNvSpPr txBox="1">
            <a:spLocks noChangeArrowheads="1"/>
          </p:cNvSpPr>
          <p:nvPr/>
        </p:nvSpPr>
        <p:spPr bwMode="auto">
          <a:xfrm>
            <a:off x="4498975" y="696913"/>
            <a:ext cx="184150" cy="457200"/>
          </a:xfrm>
          <a:prstGeom prst="rect">
            <a:avLst/>
          </a:prstGeom>
          <a:noFill/>
          <a:ln>
            <a:noFill/>
          </a:ln>
          <a:effectLst>
            <a:outerShdw blurRad="63500" dist="38099" dir="2700000" algn="ctr" rotWithShape="0">
              <a:schemeClr val="folHlink">
                <a:alpha val="74998"/>
              </a:scheme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a:spAutoFit/>
          </a:bodyPr>
          <a:lstStyle/>
          <a:p>
            <a:pPr algn="ctr"/>
            <a:r>
              <a:rPr lang="en-US" altLang="zh-TW" dirty="0">
                <a:solidFill>
                  <a:srgbClr val="FF0000"/>
                </a:solidFill>
                <a:latin typeface="Verdana" charset="0"/>
                <a:ea typeface="新細明體" charset="0"/>
                <a:cs typeface="新細明體" charset="0"/>
              </a:rPr>
              <a:t>Chromaticity Diagram</a:t>
            </a:r>
          </a:p>
        </p:txBody>
      </p:sp>
      <p:pic>
        <p:nvPicPr>
          <p:cNvPr id="257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0575" y="1460500"/>
            <a:ext cx="5527675" cy="5216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 name="Rectangle 1"/>
          <p:cNvSpPr/>
          <p:nvPr/>
        </p:nvSpPr>
        <p:spPr>
          <a:xfrm>
            <a:off x="317484" y="3306009"/>
            <a:ext cx="2967583" cy="544765"/>
          </a:xfrm>
          <a:prstGeom prst="rect">
            <a:avLst/>
          </a:prstGeom>
        </p:spPr>
        <p:txBody>
          <a:bodyPr wrap="square">
            <a:spAutoFit/>
          </a:bodyPr>
          <a:lstStyle/>
          <a:p>
            <a:pPr>
              <a:lnSpc>
                <a:spcPct val="80000"/>
              </a:lnSpc>
            </a:pPr>
            <a:r>
              <a:rPr lang="en-US" altLang="zh-CN" dirty="0"/>
              <a:t>Color mixing </a:t>
            </a:r>
            <a:endParaRPr lang="en-US" altLang="zh-CN" sz="2000" dirty="0"/>
          </a:p>
          <a:p>
            <a:pPr>
              <a:lnSpc>
                <a:spcPct val="80000"/>
              </a:lnSpc>
            </a:pPr>
            <a:endParaRPr lang="en-US" altLang="zh-TW" dirty="0"/>
          </a:p>
        </p:txBody>
      </p:sp>
      <mc:AlternateContent xmlns:mc="http://schemas.openxmlformats.org/markup-compatibility/2006">
        <mc:Choice xmlns:p14="http://schemas.microsoft.com/office/powerpoint/2010/main" Requires="p14">
          <p:contentPart p14:bwMode="auto" r:id="rId3">
            <p14:nvContentPartPr>
              <p14:cNvPr id="4098" name="Ink 2"/>
              <p14:cNvContentPartPr>
                <a14:cpLocks xmlns:a14="http://schemas.microsoft.com/office/drawing/2010/main" noRot="1" noChangeAspect="1" noEditPoints="1" noChangeArrowheads="1" noChangeShapeType="1"/>
              </p14:cNvContentPartPr>
              <p14:nvPr/>
            </p14:nvContentPartPr>
            <p14:xfrm>
              <a:off x="-584625450" y="-578437375"/>
              <a:ext cx="590216625" cy="583090338"/>
            </p14:xfrm>
          </p:contentPart>
        </mc:Choice>
        <mc:Fallback>
          <p:pic>
            <p:nvPicPr>
              <p:cNvPr id="4098" name="Ink 2"/>
              <p:cNvPicPr>
                <a:picLocks noRot="1" noChangeAspect="1" noEditPoints="1" noChangeArrowheads="1" noChangeShapeType="1"/>
              </p:cNvPicPr>
              <p:nvPr/>
            </p:nvPicPr>
            <p:blipFill>
              <a:blip r:embed="rId4"/>
              <a:stretch>
                <a:fillRect/>
              </a:stretch>
            </p:blipFill>
            <p:spPr>
              <a:xfrm>
                <a:off x="-584634810" y="-578446735"/>
                <a:ext cx="590235345" cy="583109058"/>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099" name="Ink 3"/>
              <p14:cNvContentPartPr>
                <a14:cpLocks xmlns:a14="http://schemas.microsoft.com/office/drawing/2010/main" noRot="1" noChangeAspect="1" noEditPoints="1" noChangeArrowheads="1" noChangeShapeType="1"/>
              </p14:cNvContentPartPr>
              <p14:nvPr/>
            </p14:nvContentPartPr>
            <p14:xfrm>
              <a:off x="5045075" y="3411538"/>
              <a:ext cx="80963" cy="26987"/>
            </p14:xfrm>
          </p:contentPart>
        </mc:Choice>
        <mc:Fallback>
          <p:pic>
            <p:nvPicPr>
              <p:cNvPr id="4099" name="Ink 3"/>
              <p:cNvPicPr>
                <a:picLocks noRot="1" noChangeAspect="1" noEditPoints="1" noChangeArrowheads="1" noChangeShapeType="1"/>
              </p:cNvPicPr>
              <p:nvPr/>
            </p:nvPicPr>
            <p:blipFill>
              <a:blip r:embed="rId6"/>
              <a:stretch>
                <a:fillRect/>
              </a:stretch>
            </p:blipFill>
            <p:spPr>
              <a:xfrm>
                <a:off x="5035678" y="3402767"/>
                <a:ext cx="99758" cy="44529"/>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100" name="Ink 4"/>
              <p14:cNvContentPartPr>
                <a14:cpLocks xmlns:a14="http://schemas.microsoft.com/office/drawing/2010/main" noRot="1" noChangeAspect="1" noEditPoints="1" noChangeArrowheads="1" noChangeShapeType="1"/>
              </p14:cNvContentPartPr>
              <p14:nvPr/>
            </p14:nvContentPartPr>
            <p14:xfrm>
              <a:off x="5813425" y="4776788"/>
              <a:ext cx="53975" cy="46037"/>
            </p14:xfrm>
          </p:contentPart>
        </mc:Choice>
        <mc:Fallback>
          <p:pic>
            <p:nvPicPr>
              <p:cNvPr id="4100" name="Ink 4"/>
              <p:cNvPicPr>
                <a:picLocks noRot="1" noChangeAspect="1" noEditPoints="1" noChangeArrowheads="1" noChangeShapeType="1"/>
              </p:cNvPicPr>
              <p:nvPr/>
            </p:nvPicPr>
            <p:blipFill>
              <a:blip r:embed="rId8"/>
              <a:stretch>
                <a:fillRect/>
              </a:stretch>
            </p:blipFill>
            <p:spPr>
              <a:xfrm>
                <a:off x="5804253" y="4767788"/>
                <a:ext cx="72319" cy="64036"/>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4101" name="Ink 5"/>
              <p14:cNvContentPartPr>
                <a14:cpLocks xmlns:a14="http://schemas.microsoft.com/office/drawing/2010/main" noRot="1" noChangeAspect="1" noEditPoints="1" noChangeArrowheads="1" noChangeShapeType="1"/>
              </p14:cNvContentPartPr>
              <p14:nvPr/>
            </p14:nvContentPartPr>
            <p14:xfrm>
              <a:off x="5099050" y="3429000"/>
              <a:ext cx="714375" cy="1401763"/>
            </p14:xfrm>
          </p:contentPart>
        </mc:Choice>
        <mc:Fallback>
          <p:pic>
            <p:nvPicPr>
              <p:cNvPr id="4101" name="Ink 5"/>
              <p:cNvPicPr>
                <a:picLocks noRot="1" noChangeAspect="1" noEditPoints="1" noChangeArrowheads="1" noChangeShapeType="1"/>
              </p:cNvPicPr>
              <p:nvPr/>
            </p:nvPicPr>
            <p:blipFill>
              <a:blip r:embed="rId10"/>
              <a:stretch>
                <a:fillRect/>
              </a:stretch>
            </p:blipFill>
            <p:spPr>
              <a:xfrm>
                <a:off x="5089698" y="3419643"/>
                <a:ext cx="733080" cy="1420477"/>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4102" name="Ink 6"/>
              <p14:cNvContentPartPr>
                <a14:cpLocks xmlns:a14="http://schemas.microsoft.com/office/drawing/2010/main" noRot="1" noChangeAspect="1" noEditPoints="1" noChangeArrowheads="1" noChangeShapeType="1"/>
              </p14:cNvContentPartPr>
              <p14:nvPr/>
            </p14:nvContentPartPr>
            <p14:xfrm>
              <a:off x="4464050" y="4803775"/>
              <a:ext cx="63500" cy="80963"/>
            </p14:xfrm>
          </p:contentPart>
        </mc:Choice>
        <mc:Fallback>
          <p:pic>
            <p:nvPicPr>
              <p:cNvPr id="4102" name="Ink 6"/>
              <p:cNvPicPr>
                <a:picLocks noRot="1" noChangeAspect="1" noEditPoints="1" noChangeArrowheads="1" noChangeShapeType="1"/>
              </p:cNvPicPr>
              <p:nvPr/>
            </p:nvPicPr>
            <p:blipFill>
              <a:blip r:embed="rId12"/>
              <a:stretch>
                <a:fillRect/>
              </a:stretch>
            </p:blipFill>
            <p:spPr>
              <a:xfrm>
                <a:off x="4454827" y="4794378"/>
                <a:ext cx="81947" cy="99758"/>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4103" name="Ink 7"/>
              <p14:cNvContentPartPr>
                <a14:cpLocks xmlns:a14="http://schemas.microsoft.com/office/drawing/2010/main" noRot="1" noChangeAspect="1" noEditPoints="1" noChangeArrowheads="1" noChangeShapeType="1"/>
              </p14:cNvContentPartPr>
              <p14:nvPr/>
            </p14:nvContentPartPr>
            <p14:xfrm>
              <a:off x="4464050" y="3446463"/>
              <a:ext cx="635000" cy="1420812"/>
            </p14:xfrm>
          </p:contentPart>
        </mc:Choice>
        <mc:Fallback>
          <p:pic>
            <p:nvPicPr>
              <p:cNvPr id="4103" name="Ink 7"/>
              <p:cNvPicPr>
                <a:picLocks noRot="1" noChangeAspect="1" noEditPoints="1" noChangeArrowheads="1" noChangeShapeType="1"/>
              </p:cNvPicPr>
              <p:nvPr/>
            </p:nvPicPr>
            <p:blipFill>
              <a:blip r:embed="rId14"/>
              <a:stretch>
                <a:fillRect/>
              </a:stretch>
            </p:blipFill>
            <p:spPr>
              <a:xfrm>
                <a:off x="4454722" y="3437099"/>
                <a:ext cx="653655" cy="14395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4104" name="Ink 8"/>
              <p14:cNvContentPartPr>
                <a14:cpLocks xmlns:a14="http://schemas.microsoft.com/office/drawing/2010/main" noRot="1" noChangeAspect="1" noEditPoints="1" noChangeArrowheads="1" noChangeShapeType="1"/>
              </p14:cNvContentPartPr>
              <p14:nvPr/>
            </p14:nvContentPartPr>
            <p14:xfrm>
              <a:off x="4510088" y="4822825"/>
              <a:ext cx="1339850" cy="52388"/>
            </p14:xfrm>
          </p:contentPart>
        </mc:Choice>
        <mc:Fallback>
          <p:pic>
            <p:nvPicPr>
              <p:cNvPr id="4104" name="Ink 8"/>
              <p:cNvPicPr>
                <a:picLocks noRot="1" noChangeAspect="1" noEditPoints="1" noChangeArrowheads="1" noChangeShapeType="1"/>
              </p:cNvPicPr>
              <p:nvPr/>
            </p:nvPicPr>
            <p:blipFill>
              <a:blip r:embed="rId16"/>
              <a:stretch>
                <a:fillRect/>
              </a:stretch>
            </p:blipFill>
            <p:spPr>
              <a:xfrm>
                <a:off x="4500728" y="4814094"/>
                <a:ext cx="1358569" cy="69851"/>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4105" name="Ink 9"/>
              <p14:cNvContentPartPr>
                <a14:cpLocks xmlns:a14="http://schemas.microsoft.com/office/drawing/2010/main" noRot="1" noChangeAspect="1" noEditPoints="1" noChangeArrowheads="1" noChangeShapeType="1"/>
              </p14:cNvContentPartPr>
              <p14:nvPr/>
            </p14:nvContentPartPr>
            <p14:xfrm>
              <a:off x="4938713" y="3670300"/>
              <a:ext cx="222250" cy="169863"/>
            </p14:xfrm>
          </p:contentPart>
        </mc:Choice>
        <mc:Fallback>
          <p:pic>
            <p:nvPicPr>
              <p:cNvPr id="4105" name="Ink 9"/>
              <p:cNvPicPr>
                <a:picLocks noRot="1" noChangeAspect="1" noEditPoints="1" noChangeArrowheads="1" noChangeShapeType="1"/>
              </p:cNvPicPr>
              <p:nvPr/>
            </p:nvPicPr>
            <p:blipFill>
              <a:blip r:embed="rId18"/>
              <a:stretch>
                <a:fillRect/>
              </a:stretch>
            </p:blipFill>
            <p:spPr>
              <a:xfrm>
                <a:off x="4929408" y="3660963"/>
                <a:ext cx="240860" cy="188537"/>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4106" name="Ink 10"/>
              <p14:cNvContentPartPr>
                <a14:cpLocks xmlns:a14="http://schemas.microsoft.com/office/drawing/2010/main" noRot="1" noChangeAspect="1" noEditPoints="1" noChangeArrowheads="1" noChangeShapeType="1"/>
              </p14:cNvContentPartPr>
              <p14:nvPr/>
            </p14:nvContentPartPr>
            <p14:xfrm>
              <a:off x="4749800" y="3840163"/>
              <a:ext cx="509588" cy="320675"/>
            </p14:xfrm>
          </p:contentPart>
        </mc:Choice>
        <mc:Fallback>
          <p:pic>
            <p:nvPicPr>
              <p:cNvPr id="4106" name="Ink 10"/>
              <p:cNvPicPr>
                <a:picLocks noRot="1" noChangeAspect="1" noEditPoints="1" noChangeArrowheads="1" noChangeShapeType="1"/>
              </p:cNvPicPr>
              <p:nvPr/>
            </p:nvPicPr>
            <p:blipFill>
              <a:blip r:embed="rId20"/>
              <a:stretch>
                <a:fillRect/>
              </a:stretch>
            </p:blipFill>
            <p:spPr>
              <a:xfrm>
                <a:off x="4740437" y="3830868"/>
                <a:ext cx="528315" cy="339265"/>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4107" name="Ink 11"/>
              <p14:cNvContentPartPr>
                <a14:cpLocks xmlns:a14="http://schemas.microsoft.com/office/drawing/2010/main" noRot="1" noChangeAspect="1" noEditPoints="1" noChangeArrowheads="1" noChangeShapeType="1"/>
              </p14:cNvContentPartPr>
              <p14:nvPr/>
            </p14:nvContentPartPr>
            <p14:xfrm>
              <a:off x="4840288" y="4062413"/>
              <a:ext cx="554037" cy="349250"/>
            </p14:xfrm>
          </p:contentPart>
        </mc:Choice>
        <mc:Fallback>
          <p:pic>
            <p:nvPicPr>
              <p:cNvPr id="4107" name="Ink 11"/>
              <p:cNvPicPr>
                <a:picLocks noRot="1" noChangeAspect="1" noEditPoints="1" noChangeArrowheads="1" noChangeShapeType="1"/>
              </p:cNvPicPr>
              <p:nvPr/>
            </p:nvPicPr>
            <p:blipFill>
              <a:blip r:embed="rId22"/>
              <a:stretch>
                <a:fillRect/>
              </a:stretch>
            </p:blipFill>
            <p:spPr>
              <a:xfrm>
                <a:off x="4830928" y="4053042"/>
                <a:ext cx="572757" cy="367992"/>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4108" name="Ink 12"/>
              <p14:cNvContentPartPr>
                <a14:cpLocks xmlns:a14="http://schemas.microsoft.com/office/drawing/2010/main" noRot="1" noChangeAspect="1" noEditPoints="1" noChangeArrowheads="1" noChangeShapeType="1"/>
              </p14:cNvContentPartPr>
              <p14:nvPr/>
            </p14:nvContentPartPr>
            <p14:xfrm>
              <a:off x="4160838" y="3232150"/>
              <a:ext cx="36512" cy="1420813"/>
            </p14:xfrm>
          </p:contentPart>
        </mc:Choice>
        <mc:Fallback>
          <p:pic>
            <p:nvPicPr>
              <p:cNvPr id="4108" name="Ink 12"/>
              <p:cNvPicPr>
                <a:picLocks noRot="1" noChangeAspect="1" noEditPoints="1" noChangeArrowheads="1" noChangeShapeType="1"/>
              </p:cNvPicPr>
              <p:nvPr/>
            </p:nvPicPr>
            <p:blipFill>
              <a:blip r:embed="rId24"/>
              <a:stretch>
                <a:fillRect/>
              </a:stretch>
            </p:blipFill>
            <p:spPr>
              <a:xfrm>
                <a:off x="4154291" y="3222786"/>
                <a:ext cx="49606" cy="1439541"/>
              </a:xfrm>
              <a:prstGeom prst="rect">
                <a:avLst/>
              </a:prstGeom>
            </p:spPr>
          </p:pic>
        </mc:Fallback>
      </mc:AlternateContent>
    </p:spTree>
    <p:extLst>
      <p:ext uri="{BB962C8B-B14F-4D97-AF65-F5344CB8AC3E}">
        <p14:creationId xmlns:p14="http://schemas.microsoft.com/office/powerpoint/2010/main" val="1696990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lecture </a:t>
            </a:r>
          </a:p>
        </p:txBody>
      </p:sp>
      <p:sp>
        <p:nvSpPr>
          <p:cNvPr id="3" name="Content Placeholder 2"/>
          <p:cNvSpPr>
            <a:spLocks noGrp="1"/>
          </p:cNvSpPr>
          <p:nvPr>
            <p:ph idx="1"/>
          </p:nvPr>
        </p:nvSpPr>
        <p:spPr/>
        <p:txBody>
          <a:bodyPr>
            <a:normAutofit/>
          </a:bodyPr>
          <a:lstStyle/>
          <a:p>
            <a:r>
              <a:rPr lang="en-US" dirty="0"/>
              <a:t>Color image processing</a:t>
            </a:r>
          </a:p>
          <a:p>
            <a:r>
              <a:rPr lang="en-US" dirty="0"/>
              <a:t>Primary and secondary colors </a:t>
            </a:r>
          </a:p>
          <a:p>
            <a:r>
              <a:rPr lang="en-US" dirty="0"/>
              <a:t>Color characteristics</a:t>
            </a:r>
          </a:p>
          <a:p>
            <a:r>
              <a:rPr lang="en-US" dirty="0"/>
              <a:t>Chromaticity diagram and its use </a:t>
            </a:r>
          </a:p>
          <a:p>
            <a:r>
              <a:rPr lang="en-US" dirty="0"/>
              <a:t>Color models </a:t>
            </a:r>
          </a:p>
          <a:p>
            <a:r>
              <a:rPr lang="en-US" dirty="0"/>
              <a:t>RGB color model </a:t>
            </a:r>
          </a:p>
        </p:txBody>
      </p:sp>
      <p:sp>
        <p:nvSpPr>
          <p:cNvPr id="4" name="Slide Number Placeholder 3"/>
          <p:cNvSpPr>
            <a:spLocks noGrp="1"/>
          </p:cNvSpPr>
          <p:nvPr>
            <p:ph type="sldNum" sz="quarter" idx="12"/>
          </p:nvPr>
        </p:nvSpPr>
        <p:spPr/>
        <p:txBody>
          <a:bodyPr/>
          <a:lstStyle/>
          <a:p>
            <a:fld id="{04E567AB-134B-9C4D-86BA-9D10E7A67249}" type="slidenum">
              <a:rPr lang="en-US" smtClean="0"/>
              <a:pPr/>
              <a:t>3</a:t>
            </a:fld>
            <a:endParaRPr lang="en-US"/>
          </a:p>
        </p:txBody>
      </p:sp>
    </p:spTree>
    <p:extLst>
      <p:ext uri="{BB962C8B-B14F-4D97-AF65-F5344CB8AC3E}">
        <p14:creationId xmlns:p14="http://schemas.microsoft.com/office/powerpoint/2010/main" val="27270680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Text Box 2"/>
          <p:cNvSpPr txBox="1">
            <a:spLocks noChangeArrowheads="1"/>
          </p:cNvSpPr>
          <p:nvPr/>
        </p:nvSpPr>
        <p:spPr bwMode="auto">
          <a:xfrm>
            <a:off x="4498975" y="696913"/>
            <a:ext cx="184150" cy="457200"/>
          </a:xfrm>
          <a:prstGeom prst="rect">
            <a:avLst/>
          </a:prstGeom>
          <a:noFill/>
          <a:ln>
            <a:noFill/>
          </a:ln>
          <a:effectLst>
            <a:outerShdw blurRad="63500" dist="38099" dir="2700000" algn="ctr" rotWithShape="0">
              <a:schemeClr val="folHlink">
                <a:alpha val="74998"/>
              </a:scheme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a:spAutoFit/>
          </a:bodyPr>
          <a:lstStyle/>
          <a:p>
            <a:pPr algn="ctr"/>
            <a:r>
              <a:rPr lang="en-US" altLang="zh-TW">
                <a:solidFill>
                  <a:srgbClr val="FF0000"/>
                </a:solidFill>
                <a:latin typeface="Verdana" charset="0"/>
                <a:ea typeface="新細明體" charset="0"/>
                <a:cs typeface="新細明體" charset="0"/>
              </a:rPr>
              <a:t>Chromaticity Diagram</a:t>
            </a:r>
          </a:p>
        </p:txBody>
      </p:sp>
      <p:pic>
        <p:nvPicPr>
          <p:cNvPr id="257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0575" y="1460500"/>
            <a:ext cx="5527675" cy="5216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 name="Rectangle 1"/>
          <p:cNvSpPr/>
          <p:nvPr/>
        </p:nvSpPr>
        <p:spPr>
          <a:xfrm>
            <a:off x="317484" y="3306009"/>
            <a:ext cx="2967583" cy="646331"/>
          </a:xfrm>
          <a:prstGeom prst="rect">
            <a:avLst/>
          </a:prstGeom>
        </p:spPr>
        <p:txBody>
          <a:bodyPr wrap="square">
            <a:spAutoFit/>
          </a:bodyPr>
          <a:lstStyle/>
          <a:p>
            <a:r>
              <a:rPr lang="en-US" dirty="0"/>
              <a:t>mixing white light to saturated color </a:t>
            </a:r>
          </a:p>
        </p:txBody>
      </p:sp>
      <mc:AlternateContent xmlns:mc="http://schemas.openxmlformats.org/markup-compatibility/2006">
        <mc:Choice xmlns:p14="http://schemas.microsoft.com/office/powerpoint/2010/main" Requires="p14">
          <p:contentPart p14:bwMode="auto" r:id="rId3">
            <p14:nvContentPartPr>
              <p14:cNvPr id="5122" name="Ink 2"/>
              <p14:cNvContentPartPr>
                <a14:cpLocks xmlns:a14="http://schemas.microsoft.com/office/drawing/2010/main" noRot="1" noChangeAspect="1" noEditPoints="1" noChangeArrowheads="1" noChangeShapeType="1"/>
              </p14:cNvContentPartPr>
              <p14:nvPr/>
            </p14:nvContentPartPr>
            <p14:xfrm>
              <a:off x="4402138" y="2874963"/>
              <a:ext cx="2268537" cy="2974975"/>
            </p14:xfrm>
          </p:contentPart>
        </mc:Choice>
        <mc:Fallback>
          <p:pic>
            <p:nvPicPr>
              <p:cNvPr id="5122" name="Ink 2"/>
              <p:cNvPicPr>
                <a:picLocks noRot="1" noChangeAspect="1" noEditPoints="1" noChangeArrowheads="1" noChangeShapeType="1"/>
              </p:cNvPicPr>
              <p:nvPr/>
            </p:nvPicPr>
            <p:blipFill>
              <a:blip r:embed="rId4"/>
              <a:stretch>
                <a:fillRect/>
              </a:stretch>
            </p:blipFill>
            <p:spPr>
              <a:xfrm>
                <a:off x="4392777" y="2865600"/>
                <a:ext cx="2287258" cy="2993701"/>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123" name="Ink 3"/>
              <p14:cNvContentPartPr>
                <a14:cpLocks xmlns:a14="http://schemas.microsoft.com/office/drawing/2010/main" noRot="1" noChangeAspect="1" noEditPoints="1" noChangeArrowheads="1" noChangeShapeType="1"/>
              </p14:cNvContentPartPr>
              <p14:nvPr/>
            </p14:nvContentPartPr>
            <p14:xfrm>
              <a:off x="4348163" y="2847975"/>
              <a:ext cx="2295525" cy="3001963"/>
            </p14:xfrm>
          </p:contentPart>
        </mc:Choice>
        <mc:Fallback>
          <p:pic>
            <p:nvPicPr>
              <p:cNvPr id="5123" name="Ink 3"/>
              <p:cNvPicPr>
                <a:picLocks noRot="1" noChangeAspect="1" noEditPoints="1" noChangeArrowheads="1" noChangeShapeType="1"/>
              </p:cNvPicPr>
              <p:nvPr/>
            </p:nvPicPr>
            <p:blipFill>
              <a:blip r:embed="rId6"/>
              <a:stretch>
                <a:fillRect/>
              </a:stretch>
            </p:blipFill>
            <p:spPr>
              <a:xfrm>
                <a:off x="4338804" y="2838611"/>
                <a:ext cx="2314243" cy="3020692"/>
              </a:xfrm>
              <a:prstGeom prst="rect">
                <a:avLst/>
              </a:prstGeom>
            </p:spPr>
          </p:pic>
        </mc:Fallback>
      </mc:AlternateContent>
    </p:spTree>
    <p:extLst>
      <p:ext uri="{BB962C8B-B14F-4D97-AF65-F5344CB8AC3E}">
        <p14:creationId xmlns:p14="http://schemas.microsoft.com/office/powerpoint/2010/main" val="16969901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07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6800" y="1673225"/>
            <a:ext cx="4456113" cy="5148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00709" name="Text Box 5"/>
          <p:cNvSpPr txBox="1">
            <a:spLocks noChangeArrowheads="1"/>
          </p:cNvSpPr>
          <p:nvPr/>
        </p:nvSpPr>
        <p:spPr bwMode="auto">
          <a:xfrm>
            <a:off x="4625975" y="711200"/>
            <a:ext cx="184150" cy="457200"/>
          </a:xfrm>
          <a:prstGeom prst="rect">
            <a:avLst/>
          </a:prstGeom>
          <a:noFill/>
          <a:ln>
            <a:noFill/>
          </a:ln>
          <a:effectLst>
            <a:outerShdw blurRad="63500" dist="38099" dir="2700000" algn="ctr" rotWithShape="0">
              <a:schemeClr val="folHlink">
                <a:alpha val="74998"/>
              </a:scheme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a:spAutoFit/>
          </a:bodyPr>
          <a:lstStyle/>
          <a:p>
            <a:pPr algn="ctr"/>
            <a:r>
              <a:rPr lang="en-US" altLang="zh-TW">
                <a:solidFill>
                  <a:srgbClr val="FF0000"/>
                </a:solidFill>
                <a:latin typeface="Verdana" charset="0"/>
                <a:ea typeface="新細明體" charset="0"/>
                <a:cs typeface="新細明體" charset="0"/>
              </a:rPr>
              <a:t>Color Fundamentals</a:t>
            </a:r>
            <a:endParaRPr lang="en-US" altLang="zh-TW">
              <a:ea typeface="新細明體" charset="0"/>
              <a:cs typeface="新細明體" charset="0"/>
            </a:endParaRPr>
          </a:p>
        </p:txBody>
      </p:sp>
    </p:spTree>
    <p:extLst>
      <p:ext uri="{BB962C8B-B14F-4D97-AF65-F5344CB8AC3E}">
        <p14:creationId xmlns:p14="http://schemas.microsoft.com/office/powerpoint/2010/main" val="31152216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a:t>
            </a:r>
            <a:r>
              <a:rPr lang="fr-FR" dirty="0" err="1"/>
              <a:t>olor</a:t>
            </a:r>
            <a:r>
              <a:rPr lang="fr-FR" dirty="0"/>
              <a:t> model </a:t>
            </a:r>
            <a:br>
              <a:rPr lang="fr-FR" dirty="0"/>
            </a:br>
            <a:endParaRPr lang="en-US" dirty="0"/>
          </a:p>
        </p:txBody>
      </p:sp>
      <p:sp>
        <p:nvSpPr>
          <p:cNvPr id="4" name="Content Placeholder 3"/>
          <p:cNvSpPr>
            <a:spLocks noGrp="1"/>
          </p:cNvSpPr>
          <p:nvPr>
            <p:ph idx="1"/>
          </p:nvPr>
        </p:nvSpPr>
        <p:spPr/>
        <p:txBody>
          <a:bodyPr>
            <a:normAutofit fontScale="85000" lnSpcReduction="20000"/>
          </a:bodyPr>
          <a:lstStyle/>
          <a:p>
            <a:endParaRPr lang="en-US" dirty="0"/>
          </a:p>
          <a:p>
            <a:r>
              <a:rPr lang="en-US" dirty="0"/>
              <a:t>RGB model or red, green blue model </a:t>
            </a:r>
          </a:p>
          <a:p>
            <a:pPr lvl="1"/>
            <a:r>
              <a:rPr lang="en-US" dirty="0"/>
              <a:t>image displays like monitor</a:t>
            </a:r>
          </a:p>
          <a:p>
            <a:r>
              <a:rPr lang="en-US" dirty="0"/>
              <a:t>CMY model: cyan, magenta and yellow </a:t>
            </a:r>
          </a:p>
          <a:p>
            <a:pPr lvl="1"/>
            <a:r>
              <a:rPr lang="en-US" dirty="0"/>
              <a:t>useful for image printer</a:t>
            </a:r>
          </a:p>
          <a:p>
            <a:r>
              <a:rPr lang="en-US" dirty="0"/>
              <a:t>CMYK model: cyan, yellow magenta and black. </a:t>
            </a:r>
          </a:p>
          <a:p>
            <a:pPr lvl="1"/>
            <a:r>
              <a:rPr lang="en-US" dirty="0"/>
              <a:t>useful for image printers</a:t>
            </a:r>
          </a:p>
          <a:p>
            <a:r>
              <a:rPr lang="fr-FR" dirty="0"/>
              <a:t>HSI </a:t>
            </a:r>
            <a:r>
              <a:rPr lang="fr-FR" dirty="0" err="1"/>
              <a:t>color</a:t>
            </a:r>
            <a:r>
              <a:rPr lang="fr-FR" dirty="0"/>
              <a:t> model: </a:t>
            </a:r>
            <a:r>
              <a:rPr lang="en-US" dirty="0"/>
              <a:t>hue, saturation and intensity or brightness </a:t>
            </a:r>
          </a:p>
          <a:p>
            <a:pPr lvl="1"/>
            <a:r>
              <a:rPr lang="en-US" dirty="0"/>
              <a:t>application oriented or also, it is perception oriented. That is how we perceive a particular color</a:t>
            </a:r>
          </a:p>
          <a:p>
            <a:endParaRPr lang="fr-FR" dirty="0"/>
          </a:p>
          <a:p>
            <a:endParaRPr lang="en-US" dirty="0"/>
          </a:p>
        </p:txBody>
      </p:sp>
      <p:sp>
        <p:nvSpPr>
          <p:cNvPr id="2" name="Slide Number Placeholder 1"/>
          <p:cNvSpPr>
            <a:spLocks noGrp="1"/>
          </p:cNvSpPr>
          <p:nvPr>
            <p:ph type="sldNum" sz="quarter" idx="12"/>
          </p:nvPr>
        </p:nvSpPr>
        <p:spPr/>
        <p:txBody>
          <a:bodyPr/>
          <a:lstStyle/>
          <a:p>
            <a:fld id="{04E567AB-134B-9C4D-86BA-9D10E7A67249}" type="slidenum">
              <a:rPr lang="en-US" smtClean="0"/>
              <a:pPr/>
              <a:t>32</a:t>
            </a:fld>
            <a:endParaRPr lang="en-US"/>
          </a:p>
        </p:txBody>
      </p:sp>
      <mc:AlternateContent xmlns:mc="http://schemas.openxmlformats.org/markup-compatibility/2006">
        <mc:Choice xmlns:p14="http://schemas.microsoft.com/office/powerpoint/2010/main" Requires="p14">
          <p:contentPart p14:bwMode="auto" r:id="rId2">
            <p14:nvContentPartPr>
              <p14:cNvPr id="6146" name="Ink 2"/>
              <p14:cNvContentPartPr>
                <a14:cpLocks xmlns:a14="http://schemas.microsoft.com/office/drawing/2010/main" noRot="1" noChangeAspect="1" noEditPoints="1" noChangeArrowheads="1" noChangeShapeType="1"/>
              </p14:cNvContentPartPr>
              <p14:nvPr/>
            </p14:nvContentPartPr>
            <p14:xfrm>
              <a:off x="6554788" y="3946525"/>
              <a:ext cx="687387" cy="19050"/>
            </p14:xfrm>
          </p:contentPart>
        </mc:Choice>
        <mc:Fallback>
          <p:pic>
            <p:nvPicPr>
              <p:cNvPr id="6146" name="Ink 2"/>
              <p:cNvPicPr>
                <a:picLocks noRot="1" noChangeAspect="1" noEditPoints="1" noChangeArrowheads="1" noChangeShapeType="1"/>
              </p:cNvPicPr>
              <p:nvPr/>
            </p:nvPicPr>
            <p:blipFill>
              <a:blip r:embed="rId3"/>
              <a:stretch>
                <a:fillRect/>
              </a:stretch>
            </p:blipFill>
            <p:spPr>
              <a:xfrm>
                <a:off x="6545436" y="3937836"/>
                <a:ext cx="706091" cy="36429"/>
              </a:xfrm>
              <a:prstGeom prst="rect">
                <a:avLst/>
              </a:prstGeom>
            </p:spPr>
          </p:pic>
        </mc:Fallback>
      </mc:AlternateContent>
    </p:spTree>
    <p:extLst>
      <p:ext uri="{BB962C8B-B14F-4D97-AF65-F5344CB8AC3E}">
        <p14:creationId xmlns:p14="http://schemas.microsoft.com/office/powerpoint/2010/main" val="35065954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Text Box 2"/>
          <p:cNvSpPr txBox="1">
            <a:spLocks noChangeArrowheads="1"/>
          </p:cNvSpPr>
          <p:nvPr/>
        </p:nvSpPr>
        <p:spPr bwMode="auto">
          <a:xfrm>
            <a:off x="4495800" y="846138"/>
            <a:ext cx="184150" cy="457200"/>
          </a:xfrm>
          <a:prstGeom prst="rect">
            <a:avLst/>
          </a:prstGeom>
          <a:noFill/>
          <a:ln>
            <a:noFill/>
          </a:ln>
          <a:effectLst>
            <a:outerShdw blurRad="63500" dist="38099" dir="2700000" algn="ctr" rotWithShape="0">
              <a:schemeClr val="folHlink">
                <a:alpha val="74998"/>
              </a:scheme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a:spAutoFit/>
          </a:bodyPr>
          <a:lstStyle/>
          <a:p>
            <a:pPr algn="ctr"/>
            <a:r>
              <a:rPr lang="en-US" altLang="zh-TW">
                <a:solidFill>
                  <a:srgbClr val="FF0000"/>
                </a:solidFill>
                <a:latin typeface="Verdana" charset="0"/>
                <a:ea typeface="新細明體" charset="0"/>
                <a:cs typeface="新細明體" charset="0"/>
              </a:rPr>
              <a:t>Color Models -- RGB Model</a:t>
            </a:r>
            <a:endParaRPr lang="en-US" altLang="zh-TW">
              <a:ea typeface="新細明體" charset="0"/>
              <a:cs typeface="新細明體" charset="0"/>
            </a:endParaRPr>
          </a:p>
        </p:txBody>
      </p:sp>
      <p:pic>
        <p:nvPicPr>
          <p:cNvPr id="2017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938" y="2154238"/>
            <a:ext cx="7412037" cy="3997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 name="Rectangle 1"/>
          <p:cNvSpPr/>
          <p:nvPr/>
        </p:nvSpPr>
        <p:spPr>
          <a:xfrm>
            <a:off x="1953527" y="6151563"/>
            <a:ext cx="5084545" cy="338554"/>
          </a:xfrm>
          <a:prstGeom prst="rect">
            <a:avLst/>
          </a:prstGeom>
        </p:spPr>
        <p:txBody>
          <a:bodyPr wrap="none">
            <a:spAutoFit/>
          </a:bodyPr>
          <a:lstStyle/>
          <a:p>
            <a:r>
              <a:rPr lang="en-US" sz="2400" baseline="30000" dirty="0"/>
              <a:t>RGB color model is based on Cartesian coordinate system</a:t>
            </a:r>
            <a:endParaRPr lang="en-US" sz="2400" dirty="0"/>
          </a:p>
        </p:txBody>
      </p:sp>
      <mc:AlternateContent xmlns:mc="http://schemas.openxmlformats.org/markup-compatibility/2006">
        <mc:Choice xmlns:p14="http://schemas.microsoft.com/office/powerpoint/2010/main" Requires="p14">
          <p:contentPart p14:bwMode="auto" r:id="rId3">
            <p14:nvContentPartPr>
              <p14:cNvPr id="7170" name="Ink 2"/>
              <p14:cNvContentPartPr>
                <a14:cpLocks xmlns:a14="http://schemas.microsoft.com/office/drawing/2010/main" noRot="1" noChangeAspect="1" noEditPoints="1" noChangeArrowheads="1" noChangeShapeType="1"/>
              </p14:cNvContentPartPr>
              <p14:nvPr/>
            </p14:nvContentPartPr>
            <p14:xfrm>
              <a:off x="5045075" y="3125788"/>
              <a:ext cx="1876425" cy="1874837"/>
            </p14:xfrm>
          </p:contentPart>
        </mc:Choice>
        <mc:Fallback>
          <p:pic>
            <p:nvPicPr>
              <p:cNvPr id="7170" name="Ink 2"/>
              <p:cNvPicPr>
                <a:picLocks noRot="1" noChangeAspect="1" noEditPoints="1" noChangeArrowheads="1" noChangeShapeType="1"/>
              </p:cNvPicPr>
              <p:nvPr/>
            </p:nvPicPr>
            <p:blipFill>
              <a:blip r:embed="rId4"/>
              <a:stretch>
                <a:fillRect/>
              </a:stretch>
            </p:blipFill>
            <p:spPr>
              <a:xfrm>
                <a:off x="5035711" y="3116432"/>
                <a:ext cx="1895153" cy="1893549"/>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171" name="Ink 3"/>
              <p14:cNvContentPartPr>
                <a14:cpLocks xmlns:a14="http://schemas.microsoft.com/office/drawing/2010/main" noRot="1" noChangeAspect="1" noEditPoints="1" noChangeArrowheads="1" noChangeShapeType="1"/>
              </p14:cNvContentPartPr>
              <p14:nvPr/>
            </p14:nvContentPartPr>
            <p14:xfrm>
              <a:off x="4303713" y="3732213"/>
              <a:ext cx="1768475" cy="36512"/>
            </p14:xfrm>
          </p:contentPart>
        </mc:Choice>
        <mc:Fallback>
          <p:pic>
            <p:nvPicPr>
              <p:cNvPr id="7171" name="Ink 3"/>
              <p:cNvPicPr>
                <a:picLocks noRot="1" noChangeAspect="1" noEditPoints="1" noChangeArrowheads="1" noChangeShapeType="1"/>
              </p:cNvPicPr>
              <p:nvPr/>
            </p:nvPicPr>
            <p:blipFill>
              <a:blip r:embed="rId6"/>
              <a:stretch>
                <a:fillRect/>
              </a:stretch>
            </p:blipFill>
            <p:spPr>
              <a:xfrm>
                <a:off x="4294352" y="3722814"/>
                <a:ext cx="1787197" cy="5531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7172" name="Ink 4"/>
              <p14:cNvContentPartPr>
                <a14:cpLocks xmlns:a14="http://schemas.microsoft.com/office/drawing/2010/main" noRot="1" noChangeAspect="1" noEditPoints="1" noChangeArrowheads="1" noChangeShapeType="1"/>
              </p14:cNvContentPartPr>
              <p14:nvPr/>
            </p14:nvContentPartPr>
            <p14:xfrm>
              <a:off x="5160963" y="3795713"/>
              <a:ext cx="839787" cy="1177925"/>
            </p14:xfrm>
          </p:contentPart>
        </mc:Choice>
        <mc:Fallback>
          <p:pic>
            <p:nvPicPr>
              <p:cNvPr id="7172" name="Ink 4"/>
              <p:cNvPicPr>
                <a:picLocks noRot="1" noChangeAspect="1" noEditPoints="1" noChangeArrowheads="1" noChangeShapeType="1"/>
              </p:cNvPicPr>
              <p:nvPr/>
            </p:nvPicPr>
            <p:blipFill>
              <a:blip r:embed="rId8"/>
              <a:stretch>
                <a:fillRect/>
              </a:stretch>
            </p:blipFill>
            <p:spPr>
              <a:xfrm>
                <a:off x="5151604" y="3786362"/>
                <a:ext cx="858505" cy="1196628"/>
              </a:xfrm>
              <a:prstGeom prst="rect">
                <a:avLst/>
              </a:prstGeom>
            </p:spPr>
          </p:pic>
        </mc:Fallback>
      </mc:AlternateContent>
    </p:spTree>
    <p:extLst>
      <p:ext uri="{BB962C8B-B14F-4D97-AF65-F5344CB8AC3E}">
        <p14:creationId xmlns:p14="http://schemas.microsoft.com/office/powerpoint/2010/main" val="15736567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7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56" y="2405100"/>
            <a:ext cx="6144868" cy="243144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02756" name="Text Box 4"/>
          <p:cNvSpPr txBox="1">
            <a:spLocks noChangeArrowheads="1"/>
          </p:cNvSpPr>
          <p:nvPr/>
        </p:nvSpPr>
        <p:spPr bwMode="auto">
          <a:xfrm>
            <a:off x="1531393" y="827464"/>
            <a:ext cx="5378548" cy="369332"/>
          </a:xfrm>
          <a:prstGeom prst="rect">
            <a:avLst/>
          </a:prstGeom>
          <a:noFill/>
          <a:ln>
            <a:noFill/>
          </a:ln>
          <a:effectLst>
            <a:outerShdw blurRad="63500" dist="38099" dir="2700000" algn="ctr" rotWithShape="0">
              <a:schemeClr val="folHlink">
                <a:alpha val="74998"/>
              </a:scheme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a:spAutoFit/>
          </a:bodyPr>
          <a:lstStyle/>
          <a:p>
            <a:pPr algn="ctr"/>
            <a:r>
              <a:rPr lang="en-US" altLang="zh-TW" dirty="0">
                <a:solidFill>
                  <a:srgbClr val="FF0000"/>
                </a:solidFill>
                <a:latin typeface="Verdana" charset="0"/>
                <a:ea typeface="新細明體" charset="0"/>
                <a:cs typeface="新細明體" charset="0"/>
              </a:rPr>
              <a:t>Color Models -- RGB Model  </a:t>
            </a:r>
            <a:endParaRPr lang="en-US" altLang="zh-TW" dirty="0">
              <a:ea typeface="新細明體" charset="0"/>
              <a:cs typeface="新細明體" charset="0"/>
            </a:endParaRPr>
          </a:p>
        </p:txBody>
      </p:sp>
      <p:sp>
        <p:nvSpPr>
          <p:cNvPr id="3" name="Rectangle 2"/>
          <p:cNvSpPr/>
          <p:nvPr/>
        </p:nvSpPr>
        <p:spPr>
          <a:xfrm>
            <a:off x="4445106" y="1926253"/>
            <a:ext cx="4572000" cy="3693319"/>
          </a:xfrm>
          <a:prstGeom prst="rect">
            <a:avLst/>
          </a:prstGeom>
        </p:spPr>
        <p:txBody>
          <a:bodyPr>
            <a:spAutoFit/>
          </a:bodyPr>
          <a:lstStyle/>
          <a:p>
            <a:r>
              <a:rPr lang="en-US" dirty="0"/>
              <a:t>True color supports 24-bit for three RGB colors. It provides a method of representing and storing graphical-image information (especially in computer processing) in an RGB color space such that a very large number of colors, shades, and hues can be displayed in an image, such as in high-quality photographic images or complex graphics.</a:t>
            </a:r>
          </a:p>
          <a:p>
            <a:endParaRPr lang="en-US" dirty="0"/>
          </a:p>
          <a:p>
            <a:r>
              <a:rPr lang="en-US" dirty="0"/>
              <a:t>Usually, true color is defined to mean 256 shades of red, green, and blue, for a total of 224 or 16,777,216 color variations. The human eye can discriminate up to ten million colors.</a:t>
            </a:r>
          </a:p>
        </p:txBody>
      </p:sp>
      <mc:AlternateContent xmlns:mc="http://schemas.openxmlformats.org/markup-compatibility/2006">
        <mc:Choice xmlns:p14="http://schemas.microsoft.com/office/powerpoint/2010/main" Requires="p14">
          <p:contentPart p14:bwMode="auto" r:id="rId3">
            <p14:nvContentPartPr>
              <p14:cNvPr id="8194" name="Ink 2"/>
              <p14:cNvContentPartPr>
                <a14:cpLocks xmlns:a14="http://schemas.microsoft.com/office/drawing/2010/main" noRot="1" noChangeAspect="1" noEditPoints="1" noChangeArrowheads="1" noChangeShapeType="1"/>
              </p14:cNvContentPartPr>
              <p14:nvPr/>
            </p14:nvContentPartPr>
            <p14:xfrm>
              <a:off x="2000250" y="2393950"/>
              <a:ext cx="2724150" cy="2759075"/>
            </p14:xfrm>
          </p:contentPart>
        </mc:Choice>
        <mc:Fallback>
          <p:pic>
            <p:nvPicPr>
              <p:cNvPr id="8194" name="Ink 2"/>
              <p:cNvPicPr>
                <a:picLocks noRot="1" noChangeAspect="1" noEditPoints="1" noChangeArrowheads="1" noChangeShapeType="1"/>
              </p:cNvPicPr>
              <p:nvPr/>
            </p:nvPicPr>
            <p:blipFill>
              <a:blip r:embed="rId4"/>
              <a:stretch>
                <a:fillRect/>
              </a:stretch>
            </p:blipFill>
            <p:spPr>
              <a:xfrm>
                <a:off x="1990890" y="2384591"/>
                <a:ext cx="2742870" cy="2777793"/>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195" name="Ink 3"/>
              <p14:cNvContentPartPr>
                <a14:cpLocks xmlns:a14="http://schemas.microsoft.com/office/drawing/2010/main" noRot="1" noChangeAspect="1" noEditPoints="1" noChangeArrowheads="1" noChangeShapeType="1"/>
              </p14:cNvContentPartPr>
              <p14:nvPr/>
            </p14:nvContentPartPr>
            <p14:xfrm>
              <a:off x="4249738" y="3929063"/>
              <a:ext cx="1587" cy="36512"/>
            </p14:xfrm>
          </p:contentPart>
        </mc:Choice>
        <mc:Fallback>
          <p:pic>
            <p:nvPicPr>
              <p:cNvPr id="8195" name="Ink 3"/>
              <p:cNvPicPr>
                <a:picLocks noRot="1" noChangeAspect="1" noEditPoints="1" noChangeArrowheads="1" noChangeShapeType="1"/>
              </p:cNvPicPr>
              <p:nvPr/>
            </p:nvPicPr>
            <p:blipFill>
              <a:blip r:embed="rId6"/>
              <a:stretch>
                <a:fillRect/>
              </a:stretch>
            </p:blipFill>
            <p:spPr>
              <a:xfrm>
                <a:off x="4208476" y="3919570"/>
                <a:ext cx="84111" cy="55498"/>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196" name="Ink 4"/>
              <p14:cNvContentPartPr>
                <a14:cpLocks xmlns:a14="http://schemas.microsoft.com/office/drawing/2010/main" noRot="1" noChangeAspect="1" noEditPoints="1" noChangeArrowheads="1" noChangeShapeType="1"/>
              </p14:cNvContentPartPr>
              <p14:nvPr/>
            </p14:nvContentPartPr>
            <p14:xfrm>
              <a:off x="4938713" y="5187950"/>
              <a:ext cx="3419475" cy="473075"/>
            </p14:xfrm>
          </p:contentPart>
        </mc:Choice>
        <mc:Fallback>
          <p:pic>
            <p:nvPicPr>
              <p:cNvPr id="8196" name="Ink 4"/>
              <p:cNvPicPr>
                <a:picLocks noRot="1" noChangeAspect="1" noEditPoints="1" noChangeArrowheads="1" noChangeShapeType="1"/>
              </p:cNvPicPr>
              <p:nvPr/>
            </p:nvPicPr>
            <p:blipFill>
              <a:blip r:embed="rId8"/>
              <a:stretch>
                <a:fillRect/>
              </a:stretch>
            </p:blipFill>
            <p:spPr>
              <a:xfrm>
                <a:off x="4929355" y="5178646"/>
                <a:ext cx="3438190" cy="491683"/>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8197" name="Ink 5"/>
              <p14:cNvContentPartPr>
                <a14:cpLocks xmlns:a14="http://schemas.microsoft.com/office/drawing/2010/main" noRot="1" noChangeAspect="1" noEditPoints="1" noChangeArrowheads="1" noChangeShapeType="1"/>
              </p14:cNvContentPartPr>
              <p14:nvPr/>
            </p14:nvContentPartPr>
            <p14:xfrm>
              <a:off x="4660900" y="4964113"/>
              <a:ext cx="26988" cy="63500"/>
            </p14:xfrm>
          </p:contentPart>
        </mc:Choice>
        <mc:Fallback>
          <p:pic>
            <p:nvPicPr>
              <p:cNvPr id="8197" name="Ink 5"/>
              <p:cNvPicPr>
                <a:picLocks noRot="1" noChangeAspect="1" noEditPoints="1" noChangeArrowheads="1" noChangeShapeType="1"/>
              </p:cNvPicPr>
              <p:nvPr/>
            </p:nvPicPr>
            <p:blipFill>
              <a:blip r:embed="rId10"/>
              <a:stretch>
                <a:fillRect/>
              </a:stretch>
            </p:blipFill>
            <p:spPr>
              <a:xfrm>
                <a:off x="4651544" y="4953922"/>
                <a:ext cx="45700" cy="83883"/>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8198" name="Ink 6"/>
              <p14:cNvContentPartPr>
                <a14:cpLocks xmlns:a14="http://schemas.microsoft.com/office/drawing/2010/main" noRot="1" noChangeAspect="1" noEditPoints="1" noChangeArrowheads="1" noChangeShapeType="1"/>
              </p14:cNvContentPartPr>
              <p14:nvPr/>
            </p14:nvContentPartPr>
            <p14:xfrm>
              <a:off x="4643438" y="4938713"/>
              <a:ext cx="107950" cy="88900"/>
            </p14:xfrm>
          </p:contentPart>
        </mc:Choice>
        <mc:Fallback>
          <p:pic>
            <p:nvPicPr>
              <p:cNvPr id="8198" name="Ink 6"/>
              <p:cNvPicPr>
                <a:picLocks noRot="1" noChangeAspect="1" noEditPoints="1" noChangeArrowheads="1" noChangeShapeType="1"/>
              </p:cNvPicPr>
              <p:nvPr/>
            </p:nvPicPr>
            <p:blipFill>
              <a:blip r:embed="rId12"/>
              <a:stretch>
                <a:fillRect/>
              </a:stretch>
            </p:blipFill>
            <p:spPr>
              <a:xfrm>
                <a:off x="4634051" y="4929430"/>
                <a:ext cx="126724" cy="107465"/>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8199" name="Ink 7"/>
              <p14:cNvContentPartPr>
                <a14:cpLocks xmlns:a14="http://schemas.microsoft.com/office/drawing/2010/main" noRot="1" noChangeAspect="1" noEditPoints="1" noChangeArrowheads="1" noChangeShapeType="1"/>
              </p14:cNvContentPartPr>
              <p14:nvPr/>
            </p14:nvContentPartPr>
            <p14:xfrm>
              <a:off x="4759325" y="4911725"/>
              <a:ext cx="98425" cy="71438"/>
            </p14:xfrm>
          </p:contentPart>
        </mc:Choice>
        <mc:Fallback>
          <p:pic>
            <p:nvPicPr>
              <p:cNvPr id="8199" name="Ink 7"/>
              <p:cNvPicPr>
                <a:picLocks noRot="1" noChangeAspect="1" noEditPoints="1" noChangeArrowheads="1" noChangeShapeType="1"/>
              </p:cNvPicPr>
              <p:nvPr/>
            </p:nvPicPr>
            <p:blipFill>
              <a:blip r:embed="rId14"/>
              <a:stretch>
                <a:fillRect/>
              </a:stretch>
            </p:blipFill>
            <p:spPr>
              <a:xfrm>
                <a:off x="4749985" y="4902391"/>
                <a:ext cx="117104" cy="90105"/>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8200" name="Ink 8"/>
              <p14:cNvContentPartPr>
                <a14:cpLocks xmlns:a14="http://schemas.microsoft.com/office/drawing/2010/main" noRot="1" noChangeAspect="1" noEditPoints="1" noChangeArrowheads="1" noChangeShapeType="1"/>
              </p14:cNvContentPartPr>
              <p14:nvPr/>
            </p14:nvContentPartPr>
            <p14:xfrm>
              <a:off x="4830763" y="4929188"/>
              <a:ext cx="26987" cy="142875"/>
            </p14:xfrm>
          </p:contentPart>
        </mc:Choice>
        <mc:Fallback>
          <p:pic>
            <p:nvPicPr>
              <p:cNvPr id="8200" name="Ink 8"/>
              <p:cNvPicPr>
                <a:picLocks noRot="1" noChangeAspect="1" noEditPoints="1" noChangeArrowheads="1" noChangeShapeType="1"/>
              </p:cNvPicPr>
              <p:nvPr/>
            </p:nvPicPr>
            <p:blipFill>
              <a:blip r:embed="rId16"/>
              <a:stretch>
                <a:fillRect/>
              </a:stretch>
            </p:blipFill>
            <p:spPr>
              <a:xfrm>
                <a:off x="4821531" y="4919639"/>
                <a:ext cx="45452" cy="161974"/>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8201" name="Ink 9"/>
              <p14:cNvContentPartPr>
                <a14:cpLocks xmlns:a14="http://schemas.microsoft.com/office/drawing/2010/main" noRot="1" noChangeAspect="1" noEditPoints="1" noChangeArrowheads="1" noChangeShapeType="1"/>
              </p14:cNvContentPartPr>
              <p14:nvPr/>
            </p14:nvContentPartPr>
            <p14:xfrm>
              <a:off x="4670425" y="5099050"/>
              <a:ext cx="250825" cy="71438"/>
            </p14:xfrm>
          </p:contentPart>
        </mc:Choice>
        <mc:Fallback>
          <p:pic>
            <p:nvPicPr>
              <p:cNvPr id="8201" name="Ink 9"/>
              <p:cNvPicPr>
                <a:picLocks noRot="1" noChangeAspect="1" noEditPoints="1" noChangeArrowheads="1" noChangeShapeType="1"/>
              </p:cNvPicPr>
              <p:nvPr/>
            </p:nvPicPr>
            <p:blipFill>
              <a:blip r:embed="rId18"/>
              <a:stretch>
                <a:fillRect/>
              </a:stretch>
            </p:blipFill>
            <p:spPr>
              <a:xfrm>
                <a:off x="4660835" y="5089900"/>
                <a:ext cx="270006" cy="89737"/>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8202" name="Ink 10"/>
              <p14:cNvContentPartPr>
                <a14:cpLocks xmlns:a14="http://schemas.microsoft.com/office/drawing/2010/main" noRot="1" noChangeAspect="1" noEditPoints="1" noChangeArrowheads="1" noChangeShapeType="1"/>
              </p14:cNvContentPartPr>
              <p14:nvPr/>
            </p14:nvContentPartPr>
            <p14:xfrm>
              <a:off x="6491288" y="2160588"/>
              <a:ext cx="1697037" cy="53975"/>
            </p14:xfrm>
          </p:contentPart>
        </mc:Choice>
        <mc:Fallback>
          <p:pic>
            <p:nvPicPr>
              <p:cNvPr id="8202" name="Ink 10"/>
              <p:cNvPicPr>
                <a:picLocks noRot="1" noChangeAspect="1" noEditPoints="1" noChangeArrowheads="1" noChangeShapeType="1"/>
              </p:cNvPicPr>
              <p:nvPr/>
            </p:nvPicPr>
            <p:blipFill>
              <a:blip r:embed="rId20"/>
              <a:stretch>
                <a:fillRect/>
              </a:stretch>
            </p:blipFill>
            <p:spPr>
              <a:xfrm>
                <a:off x="6481928" y="2153464"/>
                <a:ext cx="1715757" cy="68222"/>
              </a:xfrm>
              <a:prstGeom prst="rect">
                <a:avLst/>
              </a:prstGeom>
            </p:spPr>
          </p:pic>
        </mc:Fallback>
      </mc:AlternateContent>
    </p:spTree>
    <p:extLst>
      <p:ext uri="{BB962C8B-B14F-4D97-AF65-F5344CB8AC3E}">
        <p14:creationId xmlns:p14="http://schemas.microsoft.com/office/powerpoint/2010/main" val="18753578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4E567AB-134B-9C4D-86BA-9D10E7A67249}" type="slidenum">
              <a:rPr lang="en-US" smtClean="0"/>
              <a:pPr/>
              <a:t>35</a:t>
            </a:fld>
            <a:endParaRPr lang="en-US"/>
          </a:p>
        </p:txBody>
      </p:sp>
      <p:pic>
        <p:nvPicPr>
          <p:cNvPr id="3" name="Picture 2"/>
          <p:cNvPicPr>
            <a:picLocks noChangeAspect="1"/>
          </p:cNvPicPr>
          <p:nvPr/>
        </p:nvPicPr>
        <p:blipFill>
          <a:blip r:embed="rId2"/>
          <a:stretch>
            <a:fillRect/>
          </a:stretch>
        </p:blipFill>
        <p:spPr>
          <a:xfrm>
            <a:off x="0" y="0"/>
            <a:ext cx="9144000" cy="6858000"/>
          </a:xfrm>
          <a:prstGeom prst="rect">
            <a:avLst/>
          </a:prstGeom>
        </p:spPr>
      </p:pic>
      <p:sp>
        <p:nvSpPr>
          <p:cNvPr id="4" name="TextBox 3"/>
          <p:cNvSpPr txBox="1"/>
          <p:nvPr/>
        </p:nvSpPr>
        <p:spPr>
          <a:xfrm>
            <a:off x="747021" y="5527483"/>
            <a:ext cx="2315764" cy="369332"/>
          </a:xfrm>
          <a:prstGeom prst="rect">
            <a:avLst/>
          </a:prstGeom>
          <a:noFill/>
        </p:spPr>
        <p:txBody>
          <a:bodyPr wrap="square" rtlCol="0">
            <a:spAutoFit/>
          </a:bodyPr>
          <a:lstStyle/>
          <a:p>
            <a:r>
              <a:rPr lang="en-US" dirty="0"/>
              <a:t>Safe RGB Color Cube </a:t>
            </a:r>
          </a:p>
        </p:txBody>
      </p:sp>
      <mc:AlternateContent xmlns:mc="http://schemas.openxmlformats.org/markup-compatibility/2006">
        <mc:Choice xmlns:p14="http://schemas.microsoft.com/office/powerpoint/2010/main" Requires="p14">
          <p:contentPart p14:bwMode="auto" r:id="rId3">
            <p14:nvContentPartPr>
              <p14:cNvPr id="9218" name="Ink 2"/>
              <p14:cNvContentPartPr>
                <a14:cpLocks xmlns:a14="http://schemas.microsoft.com/office/drawing/2010/main" noRot="1" noChangeAspect="1" noEditPoints="1" noChangeArrowheads="1" noChangeShapeType="1"/>
              </p14:cNvContentPartPr>
              <p14:nvPr/>
            </p14:nvContentPartPr>
            <p14:xfrm>
              <a:off x="5670550" y="5572125"/>
              <a:ext cx="295275" cy="374650"/>
            </p14:xfrm>
          </p:contentPart>
        </mc:Choice>
        <mc:Fallback>
          <p:pic>
            <p:nvPicPr>
              <p:cNvPr id="9218" name="Ink 2"/>
              <p:cNvPicPr>
                <a:picLocks noRot="1" noChangeAspect="1" noEditPoints="1" noChangeArrowheads="1" noChangeShapeType="1"/>
              </p:cNvPicPr>
              <p:nvPr/>
            </p:nvPicPr>
            <p:blipFill>
              <a:blip r:embed="rId4"/>
              <a:stretch>
                <a:fillRect/>
              </a:stretch>
            </p:blipFill>
            <p:spPr>
              <a:xfrm>
                <a:off x="5661233" y="5562786"/>
                <a:ext cx="313909" cy="393329"/>
              </a:xfrm>
              <a:prstGeom prst="rect">
                <a:avLst/>
              </a:prstGeom>
            </p:spPr>
          </p:pic>
        </mc:Fallback>
      </mc:AlternateContent>
    </p:spTree>
    <p:extLst>
      <p:ext uri="{BB962C8B-B14F-4D97-AF65-F5344CB8AC3E}">
        <p14:creationId xmlns:p14="http://schemas.microsoft.com/office/powerpoint/2010/main" val="22712157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4E567AB-134B-9C4D-86BA-9D10E7A67249}" type="slidenum">
              <a:rPr lang="en-US" smtClean="0"/>
              <a:pPr/>
              <a:t>36</a:t>
            </a:fld>
            <a:endParaRPr lang="en-US"/>
          </a:p>
        </p:txBody>
      </p:sp>
      <p:pic>
        <p:nvPicPr>
          <p:cNvPr id="3" name="Picture 2"/>
          <p:cNvPicPr>
            <a:picLocks noChangeAspect="1"/>
          </p:cNvPicPr>
          <p:nvPr/>
        </p:nvPicPr>
        <p:blipFill>
          <a:blip r:embed="rId2"/>
          <a:stretch>
            <a:fillRect/>
          </a:stretch>
        </p:blipFill>
        <p:spPr>
          <a:xfrm>
            <a:off x="914400" y="914400"/>
            <a:ext cx="7302500" cy="5016500"/>
          </a:xfrm>
          <a:prstGeom prst="rect">
            <a:avLst/>
          </a:prstGeom>
        </p:spPr>
      </p:pic>
      <mc:AlternateContent xmlns:mc="http://schemas.openxmlformats.org/markup-compatibility/2006">
        <mc:Choice xmlns:p14="http://schemas.microsoft.com/office/powerpoint/2010/main" Requires="p14">
          <p:contentPart p14:bwMode="auto" r:id="rId3">
            <p14:nvContentPartPr>
              <p14:cNvPr id="10242" name="Ink 2"/>
              <p14:cNvContentPartPr>
                <a14:cpLocks xmlns:a14="http://schemas.microsoft.com/office/drawing/2010/main" noRot="1" noChangeAspect="1" noEditPoints="1" noChangeArrowheads="1" noChangeShapeType="1"/>
              </p14:cNvContentPartPr>
              <p14:nvPr/>
            </p14:nvContentPartPr>
            <p14:xfrm>
              <a:off x="5357813" y="1901825"/>
              <a:ext cx="1660525" cy="2813050"/>
            </p14:xfrm>
          </p:contentPart>
        </mc:Choice>
        <mc:Fallback>
          <p:pic>
            <p:nvPicPr>
              <p:cNvPr id="10242" name="Ink 2"/>
              <p:cNvPicPr>
                <a:picLocks noRot="1" noChangeAspect="1" noEditPoints="1" noChangeArrowheads="1" noChangeShapeType="1"/>
              </p:cNvPicPr>
              <p:nvPr/>
            </p:nvPicPr>
            <p:blipFill>
              <a:blip r:embed="rId4"/>
              <a:stretch>
                <a:fillRect/>
              </a:stretch>
            </p:blipFill>
            <p:spPr>
              <a:xfrm>
                <a:off x="5348456" y="1892466"/>
                <a:ext cx="1679239" cy="2831768"/>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0243" name="Ink 3"/>
              <p14:cNvContentPartPr>
                <a14:cpLocks xmlns:a14="http://schemas.microsoft.com/office/drawing/2010/main" noRot="1" noChangeAspect="1" noEditPoints="1" noChangeArrowheads="1" noChangeShapeType="1"/>
              </p14:cNvContentPartPr>
              <p14:nvPr/>
            </p14:nvContentPartPr>
            <p14:xfrm>
              <a:off x="10545763" y="0"/>
              <a:ext cx="117475" cy="1588"/>
            </p14:xfrm>
          </p:contentPart>
        </mc:Choice>
        <mc:Fallback>
          <p:pic>
            <p:nvPicPr>
              <p:cNvPr id="10243" name="Ink 3"/>
              <p:cNvPicPr>
                <a:picLocks noRot="1" noChangeAspect="1" noEditPoints="1" noChangeArrowheads="1" noChangeShapeType="1"/>
              </p:cNvPicPr>
              <p:nvPr/>
            </p:nvPicPr>
            <p:blipFill>
              <a:blip r:embed="rId6"/>
              <a:stretch>
                <a:fillRect/>
              </a:stretch>
            </p:blipFill>
            <p:spPr>
              <a:xfrm>
                <a:off x="10536336" y="-41288"/>
                <a:ext cx="136329" cy="84164"/>
              </a:xfrm>
              <a:prstGeom prst="rect">
                <a:avLst/>
              </a:prstGeom>
            </p:spPr>
          </p:pic>
        </mc:Fallback>
      </mc:AlternateContent>
    </p:spTree>
    <p:extLst>
      <p:ext uri="{BB962C8B-B14F-4D97-AF65-F5344CB8AC3E}">
        <p14:creationId xmlns:p14="http://schemas.microsoft.com/office/powerpoint/2010/main" val="27948668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4E567AB-134B-9C4D-86BA-9D10E7A67249}" type="slidenum">
              <a:rPr lang="en-US" smtClean="0"/>
              <a:pPr/>
              <a:t>37</a:t>
            </a:fld>
            <a:endParaRPr lang="en-US"/>
          </a:p>
        </p:txBody>
      </p:sp>
      <p:pic>
        <p:nvPicPr>
          <p:cNvPr id="3" name="Picture 2"/>
          <p:cNvPicPr>
            <a:picLocks noChangeAspect="1"/>
          </p:cNvPicPr>
          <p:nvPr/>
        </p:nvPicPr>
        <p:blipFill>
          <a:blip r:embed="rId2"/>
          <a:stretch>
            <a:fillRect/>
          </a:stretch>
        </p:blipFill>
        <p:spPr>
          <a:xfrm>
            <a:off x="0" y="2032000"/>
            <a:ext cx="9144000" cy="2788093"/>
          </a:xfrm>
          <a:prstGeom prst="rect">
            <a:avLst/>
          </a:prstGeom>
        </p:spPr>
      </p:pic>
      <mc:AlternateContent xmlns:mc="http://schemas.openxmlformats.org/markup-compatibility/2006">
        <mc:Choice xmlns:p14="http://schemas.microsoft.com/office/powerpoint/2010/main" Requires="p14">
          <p:contentPart p14:bwMode="auto" r:id="rId3">
            <p14:nvContentPartPr>
              <p14:cNvPr id="11266" name="Ink 2"/>
              <p14:cNvContentPartPr>
                <a14:cpLocks xmlns:a14="http://schemas.microsoft.com/office/drawing/2010/main" noRot="1" noChangeAspect="1" noEditPoints="1" noChangeArrowheads="1" noChangeShapeType="1"/>
              </p14:cNvContentPartPr>
              <p14:nvPr/>
            </p14:nvContentPartPr>
            <p14:xfrm>
              <a:off x="6680200" y="3581400"/>
              <a:ext cx="330200" cy="268288"/>
            </p14:xfrm>
          </p:contentPart>
        </mc:Choice>
        <mc:Fallback>
          <p:pic>
            <p:nvPicPr>
              <p:cNvPr id="11266" name="Ink 2"/>
              <p:cNvPicPr>
                <a:picLocks noRot="1" noChangeAspect="1" noEditPoints="1" noChangeArrowheads="1" noChangeShapeType="1"/>
              </p:cNvPicPr>
              <p:nvPr/>
            </p:nvPicPr>
            <p:blipFill>
              <a:blip r:embed="rId4"/>
              <a:stretch>
                <a:fillRect/>
              </a:stretch>
            </p:blipFill>
            <p:spPr>
              <a:xfrm>
                <a:off x="6670868" y="3572198"/>
                <a:ext cx="348863" cy="286693"/>
              </a:xfrm>
              <a:prstGeom prst="rect">
                <a:avLst/>
              </a:prstGeom>
            </p:spPr>
          </p:pic>
        </mc:Fallback>
      </mc:AlternateContent>
    </p:spTree>
    <p:extLst>
      <p:ext uri="{BB962C8B-B14F-4D97-AF65-F5344CB8AC3E}">
        <p14:creationId xmlns:p14="http://schemas.microsoft.com/office/powerpoint/2010/main" val="22942628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5" name="Content Placeholder 4" descr="Screen Shot 2015-07-29 at 11.44.17 am.png"/>
          <p:cNvPicPr>
            <a:picLocks noGrp="1" noChangeAspect="1"/>
          </p:cNvPicPr>
          <p:nvPr>
            <p:ph idx="1"/>
          </p:nvPr>
        </p:nvPicPr>
        <p:blipFill>
          <a:blip r:embed="rId2">
            <a:extLst>
              <a:ext uri="{28A0092B-C50C-407E-A947-70E740481C1C}">
                <a14:useLocalDpi xmlns:a14="http://schemas.microsoft.com/office/drawing/2010/main" val="0"/>
              </a:ext>
            </a:extLst>
          </a:blip>
          <a:srcRect l="-14871" r="-14871"/>
          <a:stretch>
            <a:fillRect/>
          </a:stretch>
        </p:blipFill>
        <p:spPr/>
      </p:pic>
      <p:sp>
        <p:nvSpPr>
          <p:cNvPr id="2" name="Slide Number Placeholder 1"/>
          <p:cNvSpPr>
            <a:spLocks noGrp="1"/>
          </p:cNvSpPr>
          <p:nvPr>
            <p:ph type="sldNum" sz="quarter" idx="12"/>
          </p:nvPr>
        </p:nvSpPr>
        <p:spPr/>
        <p:txBody>
          <a:bodyPr/>
          <a:lstStyle/>
          <a:p>
            <a:fld id="{04E567AB-134B-9C4D-86BA-9D10E7A67249}" type="slidenum">
              <a:rPr lang="en-US" smtClean="0"/>
              <a:pPr/>
              <a:t>38</a:t>
            </a:fld>
            <a:endParaRPr lang="en-US"/>
          </a:p>
        </p:txBody>
      </p:sp>
    </p:spTree>
    <p:extLst>
      <p:ext uri="{BB962C8B-B14F-4D97-AF65-F5344CB8AC3E}">
        <p14:creationId xmlns:p14="http://schemas.microsoft.com/office/powerpoint/2010/main" val="22567748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Summery of the lecture </a:t>
            </a:r>
          </a:p>
        </p:txBody>
      </p:sp>
      <p:sp>
        <p:nvSpPr>
          <p:cNvPr id="3" name="Content Placeholder 2"/>
          <p:cNvSpPr>
            <a:spLocks noGrp="1"/>
          </p:cNvSpPr>
          <p:nvPr>
            <p:ph idx="1"/>
          </p:nvPr>
        </p:nvSpPr>
        <p:spPr/>
        <p:txBody>
          <a:bodyPr>
            <a:normAutofit/>
          </a:bodyPr>
          <a:lstStyle/>
          <a:p>
            <a:r>
              <a:rPr lang="en-US" dirty="0"/>
              <a:t>Color image processing</a:t>
            </a:r>
          </a:p>
          <a:p>
            <a:r>
              <a:rPr lang="en-US" dirty="0"/>
              <a:t>Primary and secondary colors </a:t>
            </a:r>
          </a:p>
          <a:p>
            <a:r>
              <a:rPr lang="en-US" dirty="0"/>
              <a:t>Color characteristics</a:t>
            </a:r>
          </a:p>
          <a:p>
            <a:r>
              <a:rPr lang="en-US" dirty="0"/>
              <a:t>Chromaticity diagram and its use </a:t>
            </a:r>
          </a:p>
          <a:p>
            <a:r>
              <a:rPr lang="en-US" dirty="0"/>
              <a:t>Color models </a:t>
            </a:r>
          </a:p>
          <a:p>
            <a:r>
              <a:rPr lang="en-US" dirty="0"/>
              <a:t>RGB color model </a:t>
            </a:r>
          </a:p>
          <a:p>
            <a:endParaRPr lang="en-US" dirty="0"/>
          </a:p>
          <a:p>
            <a:endParaRPr lang="en-US" dirty="0"/>
          </a:p>
          <a:p>
            <a:pPr marL="457200" lvl="1" indent="0">
              <a:buNone/>
            </a:pPr>
            <a:endParaRPr lang="en-US" dirty="0"/>
          </a:p>
          <a:p>
            <a:endParaRPr lang="en-US"/>
          </a:p>
          <a:p>
            <a:pPr marL="457200" lvl="1"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04E567AB-134B-9C4D-86BA-9D10E7A67249}" type="slidenum">
              <a:rPr lang="en-US" smtClean="0"/>
              <a:pPr/>
              <a:t>39</a:t>
            </a:fld>
            <a:endParaRPr lang="en-US"/>
          </a:p>
        </p:txBody>
      </p:sp>
    </p:spTree>
    <p:extLst>
      <p:ext uri="{BB962C8B-B14F-4D97-AF65-F5344CB8AC3E}">
        <p14:creationId xmlns:p14="http://schemas.microsoft.com/office/powerpoint/2010/main" val="4083311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ext Box 2"/>
          <p:cNvSpPr txBox="1">
            <a:spLocks noChangeArrowheads="1"/>
          </p:cNvSpPr>
          <p:nvPr/>
        </p:nvSpPr>
        <p:spPr bwMode="auto">
          <a:xfrm>
            <a:off x="2222387" y="758745"/>
            <a:ext cx="4631528" cy="369332"/>
          </a:xfrm>
          <a:prstGeom prst="rect">
            <a:avLst/>
          </a:prstGeom>
          <a:noFill/>
          <a:ln>
            <a:noFill/>
          </a:ln>
          <a:effectLst>
            <a:outerShdw blurRad="63500" dist="38099" dir="2700000" algn="ctr" rotWithShape="0">
              <a:schemeClr val="folHlink">
                <a:alpha val="74998"/>
              </a:scheme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a:spAutoFit/>
          </a:bodyPr>
          <a:lstStyle/>
          <a:p>
            <a:pPr algn="ctr"/>
            <a:r>
              <a:rPr lang="en-US" altLang="zh-TW" dirty="0">
                <a:latin typeface="Verdana" charset="0"/>
                <a:ea typeface="新細明體" charset="0"/>
                <a:cs typeface="新細明體" charset="0"/>
              </a:rPr>
              <a:t>Color Fundamentals</a:t>
            </a:r>
            <a:endParaRPr lang="en-US" altLang="zh-TW" dirty="0">
              <a:ea typeface="新細明體" charset="0"/>
              <a:cs typeface="新細明體" charset="0"/>
            </a:endParaRPr>
          </a:p>
        </p:txBody>
      </p:sp>
      <p:sp>
        <p:nvSpPr>
          <p:cNvPr id="99336" name="Rectangle 8"/>
          <p:cNvSpPr>
            <a:spLocks noGrp="1" noChangeArrowheads="1"/>
          </p:cNvSpPr>
          <p:nvPr>
            <p:ph type="body" idx="1"/>
          </p:nvPr>
        </p:nvSpPr>
        <p:spPr bwMode="auto">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normAutofit lnSpcReduction="10000"/>
          </a:bodyPr>
          <a:lstStyle/>
          <a:p>
            <a:r>
              <a:rPr lang="en-US" sz="2400" dirty="0"/>
              <a:t>The human visual system can distinguish hundreds of thousands of different color shades and intensities, but only around 100 shades of grey. Therefore, in an image, a great deal of extra information may be contained in the color, and this extra information can then be used to simplify image analysis, e.g. object identification and extraction based on color.</a:t>
            </a:r>
          </a:p>
          <a:p>
            <a:endParaRPr lang="en-US" altLang="zh-CN" sz="2400" dirty="0"/>
          </a:p>
          <a:p>
            <a:r>
              <a:rPr lang="en-US" altLang="zh-CN" sz="2400" dirty="0"/>
              <a:t>When color is available, it gives much more information about an image than intensity alone.</a:t>
            </a:r>
            <a:r>
              <a:rPr lang="en-US" altLang="zh-TW" sz="2400" dirty="0"/>
              <a:t> </a:t>
            </a:r>
          </a:p>
          <a:p>
            <a:r>
              <a:rPr lang="en-US" altLang="zh-CN" sz="2400" dirty="0"/>
              <a:t>Color is very useful for recognition of objects in an image both for humans and computers.</a:t>
            </a:r>
            <a:r>
              <a:rPr lang="en-US" altLang="zh-TW" dirty="0"/>
              <a:t> </a:t>
            </a:r>
          </a:p>
          <a:p>
            <a:pPr marL="0" indent="0">
              <a:buNone/>
            </a:pPr>
            <a:endParaRPr lang="zh-TW" altLang="en-US" dirty="0"/>
          </a:p>
        </p:txBody>
      </p:sp>
    </p:spTree>
    <p:extLst>
      <p:ext uri="{BB962C8B-B14F-4D97-AF65-F5344CB8AC3E}">
        <p14:creationId xmlns:p14="http://schemas.microsoft.com/office/powerpoint/2010/main" val="15287396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 </a:t>
            </a:r>
          </a:p>
        </p:txBody>
      </p:sp>
      <p:sp>
        <p:nvSpPr>
          <p:cNvPr id="3" name="Content Placeholder 2"/>
          <p:cNvSpPr>
            <a:spLocks noGrp="1"/>
          </p:cNvSpPr>
          <p:nvPr>
            <p:ph idx="1"/>
          </p:nvPr>
        </p:nvSpPr>
        <p:spPr/>
        <p:txBody>
          <a:bodyPr/>
          <a:lstStyle/>
          <a:p>
            <a:pPr>
              <a:lnSpc>
                <a:spcPct val="70000"/>
              </a:lnSpc>
            </a:pPr>
            <a:r>
              <a:rPr lang="en-US" sz="2000" dirty="0"/>
              <a:t>Prof .P. K. </a:t>
            </a:r>
            <a:r>
              <a:rPr lang="en-US" sz="2000" dirty="0" err="1"/>
              <a:t>Biswas</a:t>
            </a:r>
            <a:br>
              <a:rPr lang="en-US" sz="2000" dirty="0"/>
            </a:br>
            <a:r>
              <a:rPr lang="en-US" sz="2000" dirty="0"/>
              <a:t>Department of Electronics and Electrical Communication Engineering Indian Institute of Technology, </a:t>
            </a:r>
            <a:r>
              <a:rPr lang="en-US" sz="2000" dirty="0" err="1"/>
              <a:t>Kharagpur</a:t>
            </a:r>
            <a:endParaRPr lang="en-US" sz="2000" dirty="0"/>
          </a:p>
          <a:p>
            <a:pPr lvl="0">
              <a:lnSpc>
                <a:spcPct val="70000"/>
              </a:lnSpc>
            </a:pPr>
            <a:r>
              <a:rPr lang="en-US" sz="2000" dirty="0"/>
              <a:t>Gonzalez R. C. &amp; Woods R.E. (2008). Digital Image Processing. Prentice Hall.</a:t>
            </a:r>
          </a:p>
          <a:p>
            <a:pPr>
              <a:lnSpc>
                <a:spcPct val="70000"/>
              </a:lnSpc>
            </a:pPr>
            <a:r>
              <a:rPr lang="en-US" sz="2000" dirty="0"/>
              <a:t>Forsyth, D. A. &amp; Ponce, J. (2011).Computer Vision: A Modern Approach. Pearson Education.</a:t>
            </a:r>
            <a:endParaRPr lang="en-US" sz="2000" i="1" dirty="0"/>
          </a:p>
          <a:p>
            <a:pPr lvl="0">
              <a:lnSpc>
                <a:spcPct val="70000"/>
              </a:lnSpc>
            </a:pPr>
            <a:endParaRPr lang="en-US" sz="2000" dirty="0"/>
          </a:p>
          <a:p>
            <a:pPr marL="0" indent="0">
              <a:lnSpc>
                <a:spcPct val="70000"/>
              </a:lnSpc>
              <a:buNone/>
            </a:pPr>
            <a:endParaRPr lang="en-US" dirty="0"/>
          </a:p>
          <a:p>
            <a:endParaRPr lang="en-US" dirty="0"/>
          </a:p>
        </p:txBody>
      </p:sp>
      <p:sp>
        <p:nvSpPr>
          <p:cNvPr id="4" name="Slide Number Placeholder 3"/>
          <p:cNvSpPr>
            <a:spLocks noGrp="1"/>
          </p:cNvSpPr>
          <p:nvPr>
            <p:ph type="sldNum" sz="quarter" idx="12"/>
          </p:nvPr>
        </p:nvSpPr>
        <p:spPr/>
        <p:txBody>
          <a:bodyPr/>
          <a:lstStyle/>
          <a:p>
            <a:fld id="{04E567AB-134B-9C4D-86BA-9D10E7A67249}" type="slidenum">
              <a:rPr lang="en-US" smtClean="0"/>
              <a:pPr/>
              <a:t>40</a:t>
            </a:fld>
            <a:endParaRPr lang="en-US"/>
          </a:p>
        </p:txBody>
      </p:sp>
    </p:spTree>
    <p:extLst>
      <p:ext uri="{BB962C8B-B14F-4D97-AF65-F5344CB8AC3E}">
        <p14:creationId xmlns:p14="http://schemas.microsoft.com/office/powerpoint/2010/main" val="3381698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color renderings</a:t>
            </a:r>
          </a:p>
        </p:txBody>
      </p:sp>
      <p:sp>
        <p:nvSpPr>
          <p:cNvPr id="3" name="Content Placeholder 2"/>
          <p:cNvSpPr>
            <a:spLocks noGrp="1"/>
          </p:cNvSpPr>
          <p:nvPr>
            <p:ph idx="1"/>
          </p:nvPr>
        </p:nvSpPr>
        <p:spPr/>
        <p:txBody>
          <a:bodyPr>
            <a:normAutofit/>
          </a:bodyPr>
          <a:lstStyle/>
          <a:p>
            <a:r>
              <a:rPr lang="en-US" dirty="0"/>
              <a:t>True-color or full color </a:t>
            </a:r>
          </a:p>
          <a:p>
            <a:pPr lvl="1"/>
            <a:r>
              <a:rPr lang="en-US" dirty="0"/>
              <a:t>An image is called a "true-color" image when it offers a natural color rendition, or when it comes close to it. This means that the colors of an object in an image appear to a human observer the same way as if this observer were to directly view the object: A green tree appears green in the image, a red apple red, a blue sky blue, and so on</a:t>
            </a:r>
            <a:endParaRPr lang="en-US" dirty="0">
              <a:effectLst/>
            </a:endParaRPr>
          </a:p>
        </p:txBody>
      </p:sp>
      <p:sp>
        <p:nvSpPr>
          <p:cNvPr id="4" name="Slide Number Placeholder 3"/>
          <p:cNvSpPr>
            <a:spLocks noGrp="1"/>
          </p:cNvSpPr>
          <p:nvPr>
            <p:ph type="sldNum" sz="quarter" idx="12"/>
          </p:nvPr>
        </p:nvSpPr>
        <p:spPr/>
        <p:txBody>
          <a:bodyPr/>
          <a:lstStyle/>
          <a:p>
            <a:fld id="{04E567AB-134B-9C4D-86BA-9D10E7A67249}" type="slidenum">
              <a:rPr lang="en-US" smtClean="0"/>
              <a:pPr/>
              <a:t>5</a:t>
            </a:fld>
            <a:endParaRPr lang="en-US"/>
          </a:p>
        </p:txBody>
      </p:sp>
    </p:spTree>
    <p:extLst>
      <p:ext uri="{BB962C8B-B14F-4D97-AF65-F5344CB8AC3E}">
        <p14:creationId xmlns:p14="http://schemas.microsoft.com/office/powerpoint/2010/main" val="54340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color renderings..</a:t>
            </a:r>
          </a:p>
        </p:txBody>
      </p:sp>
      <p:sp>
        <p:nvSpPr>
          <p:cNvPr id="3" name="Content Placeholder 2"/>
          <p:cNvSpPr>
            <a:spLocks noGrp="1"/>
          </p:cNvSpPr>
          <p:nvPr>
            <p:ph idx="1"/>
          </p:nvPr>
        </p:nvSpPr>
        <p:spPr/>
        <p:txBody>
          <a:bodyPr/>
          <a:lstStyle/>
          <a:p>
            <a:r>
              <a:rPr lang="en-US" b="1" dirty="0"/>
              <a:t>False-color image</a:t>
            </a:r>
            <a:r>
              <a:rPr lang="en-US" dirty="0"/>
              <a:t>  </a:t>
            </a:r>
          </a:p>
          <a:p>
            <a:pPr lvl="1"/>
            <a:r>
              <a:rPr lang="en-US" dirty="0"/>
              <a:t>sacrifices natural color rendition in order to ease the detection of features that are not readily discernible otherwise – for example the use of near infrared for the detection of vegetation in satellite images</a:t>
            </a:r>
          </a:p>
          <a:p>
            <a:pPr lvl="1"/>
            <a:r>
              <a:rPr lang="en-US" dirty="0"/>
              <a:t>In false color images, the color which are not visible to human eye are assigned a false color so that they can also viewed and observed</a:t>
            </a:r>
          </a:p>
          <a:p>
            <a:endParaRPr lang="en-US" dirty="0"/>
          </a:p>
        </p:txBody>
      </p:sp>
      <p:sp>
        <p:nvSpPr>
          <p:cNvPr id="4" name="Slide Number Placeholder 3"/>
          <p:cNvSpPr>
            <a:spLocks noGrp="1"/>
          </p:cNvSpPr>
          <p:nvPr>
            <p:ph type="sldNum" sz="quarter" idx="12"/>
          </p:nvPr>
        </p:nvSpPr>
        <p:spPr/>
        <p:txBody>
          <a:bodyPr/>
          <a:lstStyle/>
          <a:p>
            <a:fld id="{04E567AB-134B-9C4D-86BA-9D10E7A67249}" type="slidenum">
              <a:rPr lang="en-US" smtClean="0"/>
              <a:pPr/>
              <a:t>6</a:t>
            </a:fld>
            <a:endParaRPr lang="en-US"/>
          </a:p>
        </p:txBody>
      </p:sp>
    </p:spTree>
    <p:extLst>
      <p:ext uri="{BB962C8B-B14F-4D97-AF65-F5344CB8AC3E}">
        <p14:creationId xmlns:p14="http://schemas.microsoft.com/office/powerpoint/2010/main" val="152677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creen Shot 2015-07-29 at 8.58.18 am.png"/>
          <p:cNvPicPr>
            <a:picLocks noGrp="1" noChangeAspect="1"/>
          </p:cNvPicPr>
          <p:nvPr>
            <p:ph idx="1"/>
          </p:nvPr>
        </p:nvPicPr>
        <p:blipFill>
          <a:blip r:embed="rId2">
            <a:extLst>
              <a:ext uri="{28A0092B-C50C-407E-A947-70E740481C1C}">
                <a14:useLocalDpi xmlns:a14="http://schemas.microsoft.com/office/drawing/2010/main" val="0"/>
              </a:ext>
            </a:extLst>
          </a:blip>
          <a:srcRect l="-24158" r="-24158"/>
          <a:stretch>
            <a:fillRect/>
          </a:stretch>
        </p:blipFill>
        <p:spPr>
          <a:xfrm>
            <a:off x="-545378" y="653588"/>
            <a:ext cx="9950835" cy="5472576"/>
          </a:xfrm>
        </p:spPr>
      </p:pic>
      <p:sp>
        <p:nvSpPr>
          <p:cNvPr id="4" name="Slide Number Placeholder 3"/>
          <p:cNvSpPr>
            <a:spLocks noGrp="1"/>
          </p:cNvSpPr>
          <p:nvPr>
            <p:ph type="sldNum" sz="quarter" idx="12"/>
          </p:nvPr>
        </p:nvSpPr>
        <p:spPr/>
        <p:txBody>
          <a:bodyPr/>
          <a:lstStyle/>
          <a:p>
            <a:fld id="{04E567AB-134B-9C4D-86BA-9D10E7A67249}" type="slidenum">
              <a:rPr lang="en-US" smtClean="0"/>
              <a:pPr/>
              <a:t>7</a:t>
            </a:fld>
            <a:endParaRPr lang="en-US"/>
          </a:p>
        </p:txBody>
      </p:sp>
    </p:spTree>
    <p:extLst>
      <p:ext uri="{BB962C8B-B14F-4D97-AF65-F5344CB8AC3E}">
        <p14:creationId xmlns:p14="http://schemas.microsoft.com/office/powerpoint/2010/main" val="3884525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color renderings..</a:t>
            </a:r>
          </a:p>
        </p:txBody>
      </p:sp>
      <p:sp>
        <p:nvSpPr>
          <p:cNvPr id="3" name="Content Placeholder 2"/>
          <p:cNvSpPr>
            <a:spLocks noGrp="1"/>
          </p:cNvSpPr>
          <p:nvPr>
            <p:ph idx="1"/>
          </p:nvPr>
        </p:nvSpPr>
        <p:spPr/>
        <p:txBody>
          <a:bodyPr>
            <a:normAutofit fontScale="92500" lnSpcReduction="20000"/>
          </a:bodyPr>
          <a:lstStyle/>
          <a:p>
            <a:r>
              <a:rPr lang="en-US" dirty="0"/>
              <a:t>Pseudo color image </a:t>
            </a:r>
          </a:p>
          <a:p>
            <a:pPr lvl="1"/>
            <a:r>
              <a:rPr lang="en-US" dirty="0"/>
              <a:t>is derived from a </a:t>
            </a:r>
            <a:r>
              <a:rPr lang="en-US" dirty="0" err="1"/>
              <a:t>grayscale</a:t>
            </a:r>
            <a:r>
              <a:rPr lang="en-US" dirty="0"/>
              <a:t> image by mapping each intensity value to a color according to a table or function. Pseudo color is typically used when a single channel of data is available (e.g. temperature, elevation, soil composition, tissue type, and so on), in contrast to false color which is commonly used to display three channels of data.</a:t>
            </a:r>
          </a:p>
          <a:p>
            <a:r>
              <a:rPr lang="en-US" dirty="0"/>
              <a:t>A typical example for the use of pseudo color is thermography ("thermal imaging"), where infrared cameras feature only one spectral band and show their </a:t>
            </a:r>
            <a:r>
              <a:rPr lang="en-US" dirty="0" err="1"/>
              <a:t>grayscale</a:t>
            </a:r>
            <a:r>
              <a:rPr lang="en-US" dirty="0"/>
              <a:t> images in pseudo color.</a:t>
            </a:r>
          </a:p>
          <a:p>
            <a:endParaRPr lang="en-US" dirty="0">
              <a:effectLst/>
            </a:endParaRPr>
          </a:p>
        </p:txBody>
      </p:sp>
      <p:sp>
        <p:nvSpPr>
          <p:cNvPr id="4" name="Slide Number Placeholder 3"/>
          <p:cNvSpPr>
            <a:spLocks noGrp="1"/>
          </p:cNvSpPr>
          <p:nvPr>
            <p:ph type="sldNum" sz="quarter" idx="12"/>
          </p:nvPr>
        </p:nvSpPr>
        <p:spPr/>
        <p:txBody>
          <a:bodyPr/>
          <a:lstStyle/>
          <a:p>
            <a:fld id="{04E567AB-134B-9C4D-86BA-9D10E7A67249}" type="slidenum">
              <a:rPr lang="en-US" smtClean="0"/>
              <a:pPr/>
              <a:t>8</a:t>
            </a:fld>
            <a:endParaRPr lang="en-US"/>
          </a:p>
        </p:txBody>
      </p:sp>
    </p:spTree>
    <p:extLst>
      <p:ext uri="{BB962C8B-B14F-4D97-AF65-F5344CB8AC3E}">
        <p14:creationId xmlns:p14="http://schemas.microsoft.com/office/powerpoint/2010/main" val="2638605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Screen Shot 2015-07-29 at 9.02.06 am.png"/>
          <p:cNvPicPr>
            <a:picLocks noGrp="1" noChangeAspect="1"/>
          </p:cNvPicPr>
          <p:nvPr>
            <p:ph idx="1"/>
          </p:nvPr>
        </p:nvPicPr>
        <p:blipFill>
          <a:blip r:embed="rId2">
            <a:extLst>
              <a:ext uri="{28A0092B-C50C-407E-A947-70E740481C1C}">
                <a14:useLocalDpi xmlns:a14="http://schemas.microsoft.com/office/drawing/2010/main" val="0"/>
              </a:ext>
            </a:extLst>
          </a:blip>
          <a:srcRect l="-57264" r="-57264"/>
          <a:stretch>
            <a:fillRect/>
          </a:stretch>
        </p:blipFill>
        <p:spPr/>
      </p:pic>
      <p:sp>
        <p:nvSpPr>
          <p:cNvPr id="4" name="Slide Number Placeholder 3"/>
          <p:cNvSpPr>
            <a:spLocks noGrp="1"/>
          </p:cNvSpPr>
          <p:nvPr>
            <p:ph type="sldNum" sz="quarter" idx="12"/>
          </p:nvPr>
        </p:nvSpPr>
        <p:spPr/>
        <p:txBody>
          <a:bodyPr/>
          <a:lstStyle/>
          <a:p>
            <a:fld id="{04E567AB-134B-9C4D-86BA-9D10E7A67249}" type="slidenum">
              <a:rPr lang="en-US" smtClean="0"/>
              <a:pPr/>
              <a:t>9</a:t>
            </a:fld>
            <a:endParaRPr lang="en-US"/>
          </a:p>
        </p:txBody>
      </p:sp>
    </p:spTree>
    <p:extLst>
      <p:ext uri="{BB962C8B-B14F-4D97-AF65-F5344CB8AC3E}">
        <p14:creationId xmlns:p14="http://schemas.microsoft.com/office/powerpoint/2010/main" val="23785614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16001</TotalTime>
  <Words>1731</Words>
  <Application>Microsoft Office PowerPoint</Application>
  <PresentationFormat>On-screen Show (4:3)</PresentationFormat>
  <Paragraphs>160</Paragraphs>
  <Slides>40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Symbol</vt:lpstr>
      <vt:lpstr>Verdana</vt:lpstr>
      <vt:lpstr>Office Theme</vt:lpstr>
      <vt:lpstr>Digital Image Processing CSC331 </vt:lpstr>
      <vt:lpstr>Summery of previous lecture </vt:lpstr>
      <vt:lpstr>Today's lecture </vt:lpstr>
      <vt:lpstr>PowerPoint Presentation</vt:lpstr>
      <vt:lpstr>Types of color renderings</vt:lpstr>
      <vt:lpstr>Types of color renderings..</vt:lpstr>
      <vt:lpstr>PowerPoint Presentation</vt:lpstr>
      <vt:lpstr>Types of color renderings..</vt:lpstr>
      <vt:lpstr>PowerPoint Presentation</vt:lpstr>
      <vt:lpstr>PowerPoint Presentation</vt:lpstr>
      <vt:lpstr>Color Spectrum white light with a prism (1666, Newton)</vt:lpstr>
      <vt:lpstr>How do we perceive color ?</vt:lpstr>
      <vt:lpstr>PowerPoint Presentation</vt:lpstr>
      <vt:lpstr>Physical Background</vt:lpstr>
      <vt:lpstr>Problems with Processing Colour Images</vt:lpstr>
      <vt:lpstr>Lighting conditions</vt:lpstr>
      <vt:lpstr>PowerPoint Presentation</vt:lpstr>
      <vt:lpstr>Quality of light  </vt:lpstr>
      <vt:lpstr>Dealing with Lighting Changes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Color model  </vt:lpstr>
      <vt:lpstr>PowerPoint Presentation</vt:lpstr>
      <vt:lpstr>PowerPoint Presentation</vt:lpstr>
      <vt:lpstr>PowerPoint Presentation</vt:lpstr>
      <vt:lpstr>PowerPoint Presentation</vt:lpstr>
      <vt:lpstr>PowerPoint Presentation</vt:lpstr>
      <vt:lpstr>PowerPoint Presentation</vt:lpstr>
      <vt:lpstr>Summery of the lecture </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Image Processing </dc:title>
  <dc:creator>user</dc:creator>
  <cp:lastModifiedBy>FA21-BSE-133 (AOUN HAIDER)</cp:lastModifiedBy>
  <cp:revision>859</cp:revision>
  <dcterms:created xsi:type="dcterms:W3CDTF">2015-05-04T09:46:19Z</dcterms:created>
  <dcterms:modified xsi:type="dcterms:W3CDTF">2023-06-20T15:37:57Z</dcterms:modified>
</cp:coreProperties>
</file>